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75" r:id="rId4"/>
  </p:sldMasterIdLst>
  <p:notesMasterIdLst>
    <p:notesMasterId r:id="rId11"/>
  </p:notesMasterIdLst>
  <p:handoutMasterIdLst>
    <p:handoutMasterId r:id="rId12"/>
  </p:handoutMasterIdLst>
  <p:sldIdLst>
    <p:sldId id="256" r:id="rId5"/>
    <p:sldId id="298" r:id="rId6"/>
    <p:sldId id="289" r:id="rId7"/>
    <p:sldId id="299" r:id="rId8"/>
    <p:sldId id="293" r:id="rId9"/>
    <p:sldId id="296"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D7CDF39-A3A7-4DE8-9B09-9C91D6F503D3}">
          <p14:sldIdLst>
            <p14:sldId id="256"/>
            <p14:sldId id="298"/>
            <p14:sldId id="289"/>
            <p14:sldId id="299"/>
            <p14:sldId id="293"/>
            <p14:sldId id="29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D"/>
    <a:srgbClr val="B3282D"/>
    <a:srgbClr val="595A59"/>
    <a:srgbClr val="CBCCCB"/>
    <a:srgbClr val="00BCE4"/>
    <a:srgbClr val="A7A9AC"/>
    <a:srgbClr val="FBCE20"/>
    <a:srgbClr val="5894AD"/>
    <a:srgbClr val="569B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DEE8E3-8B16-40CF-BA7A-68932A8706BC}" v="80" dt="2021-11-04T19:06:22.439"/>
    <p1510:client id="{1C655BBA-9AFF-4C29-9DCC-4888253C9872}" v="121" dt="2022-01-31T19:40:06.398"/>
    <p1510:client id="{49289D3D-2879-4F65-AB5F-F932F37115F8}" v="313" dt="2022-01-25T17:47:40.609"/>
    <p1510:client id="{514D9969-90AD-47E0-A35B-D652ECEC9564}" v="173" dt="2022-06-02T21:23:05.852"/>
    <p1510:client id="{54B5C279-E3C0-4DB6-87F5-E9585E5DFC03}" v="280" dt="2022-02-04T02:53:24.536"/>
    <p1510:client id="{5570D671-2B7F-4EB7-95A6-2CE8E8F1F072}" v="32" dt="2022-03-31T13:44:23.911"/>
    <p1510:client id="{6D36303E-BEF6-495F-835D-601CFE01DBE8}" v="132" dt="2021-11-03T20:05:53.720"/>
    <p1510:client id="{6EE336ED-70B7-4224-B2D5-6A72A034C10A}" v="379" dt="2022-03-04T14:16:59.201"/>
    <p1510:client id="{7BD21030-920D-4A5A-B627-AA20A1F6D7B9}" v="12" dt="2022-03-04T14:43:40.975"/>
    <p1510:client id="{7D084AFE-D402-496B-8F9F-46015D42221E}" v="704" dt="2021-10-01T13:40:29.117"/>
    <p1510:client id="{7DD1C4A3-96D4-42E3-9E49-DFAA35F50F7A}" v="95" dt="2021-10-26T15:24:03.272"/>
    <p1510:client id="{8504E89B-74A8-4F10-A486-996E5C351EAD}" v="452" dt="2022-01-25T15:12:17.076"/>
    <p1510:client id="{857B71DD-3F22-4279-B367-809BAFAC7C9B}" v="271" dt="2022-03-29T13:58:32.156"/>
    <p1510:client id="{91B085E8-7251-485A-995B-511CC3E68F7A}" v="117" dt="2022-01-31T19:35:28.133"/>
    <p1510:client id="{993D92BD-CC14-7F6C-384D-4ECCD2ED1FB2}" v="210" dt="2021-10-28T17:29:48.514"/>
    <p1510:client id="{B5F7AF33-59BE-4D3E-9BDE-FEF65BAB3663}" v="145" dt="2021-09-29T18:11:16.533"/>
    <p1510:client id="{E6AD3BBB-EA47-4B0A-8FAC-1BEF7A093FEC}" v="4" dt="2021-11-05T11:59:22.908"/>
    <p1510:client id="{E90052A6-0C4B-4A46-B8EA-420A3C6DD767}" v="93" dt="2021-10-01T12:41:42.691"/>
    <p1510:client id="{EE93D8C1-FFCC-4574-A7B9-B6A64CB9ACF4}" v="81" dt="2022-06-03T13:14:58.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8" d="100"/>
          <a:sy n="98" d="100"/>
        </p:scale>
        <p:origin x="834" y="9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23" Type="http://schemas.microsoft.com/office/2015/10/relationships/revisionInfo" Target="revisionInfo.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PSON, ERIC R DR-02 USAF AFMC 711 HPW/RHWS" userId="S::eric.thompson.28@us.af.mil::25b5d6d1-c630-4d87-b0ca-dd233702b3e0" providerId="AD" clId="Web-{6EE336ED-70B7-4224-B2D5-6A72A034C10A}"/>
    <pc:docChg chg="addSld modSld modSection">
      <pc:chgData name="THOMPSON, ERIC R DR-02 USAF AFMC 711 HPW/RHWS" userId="S::eric.thompson.28@us.af.mil::25b5d6d1-c630-4d87-b0ca-dd233702b3e0" providerId="AD" clId="Web-{6EE336ED-70B7-4224-B2D5-6A72A034C10A}" dt="2022-03-04T14:16:59.201" v="376" actId="20577"/>
      <pc:docMkLst>
        <pc:docMk/>
      </pc:docMkLst>
      <pc:sldChg chg="modSp">
        <pc:chgData name="THOMPSON, ERIC R DR-02 USAF AFMC 711 HPW/RHWS" userId="S::eric.thompson.28@us.af.mil::25b5d6d1-c630-4d87-b0ca-dd233702b3e0" providerId="AD" clId="Web-{6EE336ED-70B7-4224-B2D5-6A72A034C10A}" dt="2022-03-04T13:55:37.239" v="19" actId="20577"/>
        <pc:sldMkLst>
          <pc:docMk/>
          <pc:sldMk cId="2147764166" sldId="294"/>
        </pc:sldMkLst>
        <pc:spChg chg="mod">
          <ac:chgData name="THOMPSON, ERIC R DR-02 USAF AFMC 711 HPW/RHWS" userId="S::eric.thompson.28@us.af.mil::25b5d6d1-c630-4d87-b0ca-dd233702b3e0" providerId="AD" clId="Web-{6EE336ED-70B7-4224-B2D5-6A72A034C10A}" dt="2022-03-04T13:55:37.239" v="19" actId="20577"/>
          <ac:spMkLst>
            <pc:docMk/>
            <pc:sldMk cId="2147764166" sldId="294"/>
            <ac:spMk id="3" creationId="{00000000-0000-0000-0000-000000000000}"/>
          </ac:spMkLst>
        </pc:spChg>
      </pc:sldChg>
      <pc:sldChg chg="modSp">
        <pc:chgData name="THOMPSON, ERIC R DR-02 USAF AFMC 711 HPW/RHWS" userId="S::eric.thompson.28@us.af.mil::25b5d6d1-c630-4d87-b0ca-dd233702b3e0" providerId="AD" clId="Web-{6EE336ED-70B7-4224-B2D5-6A72A034C10A}" dt="2022-03-04T14:16:59.201" v="376" actId="20577"/>
        <pc:sldMkLst>
          <pc:docMk/>
          <pc:sldMk cId="1274449915" sldId="297"/>
        </pc:sldMkLst>
        <pc:spChg chg="mod">
          <ac:chgData name="THOMPSON, ERIC R DR-02 USAF AFMC 711 HPW/RHWS" userId="S::eric.thompson.28@us.af.mil::25b5d6d1-c630-4d87-b0ca-dd233702b3e0" providerId="AD" clId="Web-{6EE336ED-70B7-4224-B2D5-6A72A034C10A}" dt="2022-03-04T14:16:59.201" v="376" actId="20577"/>
          <ac:spMkLst>
            <pc:docMk/>
            <pc:sldMk cId="1274449915" sldId="297"/>
            <ac:spMk id="3" creationId="{00000000-0000-0000-0000-000000000000}"/>
          </ac:spMkLst>
        </pc:spChg>
      </pc:sldChg>
      <pc:sldChg chg="modSp">
        <pc:chgData name="THOMPSON, ERIC R DR-02 USAF AFMC 711 HPW/RHWS" userId="S::eric.thompson.28@us.af.mil::25b5d6d1-c630-4d87-b0ca-dd233702b3e0" providerId="AD" clId="Web-{6EE336ED-70B7-4224-B2D5-6A72A034C10A}" dt="2022-03-04T14:15:33.121" v="368" actId="20577"/>
        <pc:sldMkLst>
          <pc:docMk/>
          <pc:sldMk cId="1278671101" sldId="299"/>
        </pc:sldMkLst>
        <pc:spChg chg="mod">
          <ac:chgData name="THOMPSON, ERIC R DR-02 USAF AFMC 711 HPW/RHWS" userId="S::eric.thompson.28@us.af.mil::25b5d6d1-c630-4d87-b0ca-dd233702b3e0" providerId="AD" clId="Web-{6EE336ED-70B7-4224-B2D5-6A72A034C10A}" dt="2022-03-04T14:15:33.121" v="368" actId="20577"/>
          <ac:spMkLst>
            <pc:docMk/>
            <pc:sldMk cId="1278671101" sldId="299"/>
            <ac:spMk id="3" creationId="{D731647D-B9F6-4E08-B6A8-E890C0B0FE8F}"/>
          </ac:spMkLst>
        </pc:spChg>
      </pc:sldChg>
      <pc:sldChg chg="addSp delSp modSp new mod modClrScheme chgLayout">
        <pc:chgData name="THOMPSON, ERIC R DR-02 USAF AFMC 711 HPW/RHWS" userId="S::eric.thompson.28@us.af.mil::25b5d6d1-c630-4d87-b0ca-dd233702b3e0" providerId="AD" clId="Web-{6EE336ED-70B7-4224-B2D5-6A72A034C10A}" dt="2022-03-04T14:10:46.116" v="351" actId="1076"/>
        <pc:sldMkLst>
          <pc:docMk/>
          <pc:sldMk cId="1495158190" sldId="300"/>
        </pc:sldMkLst>
        <pc:spChg chg="mod ord">
          <ac:chgData name="THOMPSON, ERIC R DR-02 USAF AFMC 711 HPW/RHWS" userId="S::eric.thompson.28@us.af.mil::25b5d6d1-c630-4d87-b0ca-dd233702b3e0" providerId="AD" clId="Web-{6EE336ED-70B7-4224-B2D5-6A72A034C10A}" dt="2022-03-04T14:05:33.922" v="337"/>
          <ac:spMkLst>
            <pc:docMk/>
            <pc:sldMk cId="1495158190" sldId="300"/>
            <ac:spMk id="2" creationId="{3408CB5A-2754-45C9-8751-5A7244C171D9}"/>
          </ac:spMkLst>
        </pc:spChg>
        <pc:spChg chg="mod ord">
          <ac:chgData name="THOMPSON, ERIC R DR-02 USAF AFMC 711 HPW/RHWS" userId="S::eric.thompson.28@us.af.mil::25b5d6d1-c630-4d87-b0ca-dd233702b3e0" providerId="AD" clId="Web-{6EE336ED-70B7-4224-B2D5-6A72A034C10A}" dt="2022-03-04T14:05:33.922" v="337"/>
          <ac:spMkLst>
            <pc:docMk/>
            <pc:sldMk cId="1495158190" sldId="300"/>
            <ac:spMk id="3" creationId="{FFD23057-24D6-46BE-BD02-4B948F567C90}"/>
          </ac:spMkLst>
        </pc:spChg>
        <pc:spChg chg="mod ord">
          <ac:chgData name="THOMPSON, ERIC R DR-02 USAF AFMC 711 HPW/RHWS" userId="S::eric.thompson.28@us.af.mil::25b5d6d1-c630-4d87-b0ca-dd233702b3e0" providerId="AD" clId="Web-{6EE336ED-70B7-4224-B2D5-6A72A034C10A}" dt="2022-03-04T14:05:33.922" v="337"/>
          <ac:spMkLst>
            <pc:docMk/>
            <pc:sldMk cId="1495158190" sldId="300"/>
            <ac:spMk id="4" creationId="{A8821C3A-8358-4A48-AFDC-70112C334F8D}"/>
          </ac:spMkLst>
        </pc:spChg>
        <pc:spChg chg="add del mod ord">
          <ac:chgData name="THOMPSON, ERIC R DR-02 USAF AFMC 711 HPW/RHWS" userId="S::eric.thompson.28@us.af.mil::25b5d6d1-c630-4d87-b0ca-dd233702b3e0" providerId="AD" clId="Web-{6EE336ED-70B7-4224-B2D5-6A72A034C10A}" dt="2022-03-04T14:07:01.549" v="338"/>
          <ac:spMkLst>
            <pc:docMk/>
            <pc:sldMk cId="1495158190" sldId="300"/>
            <ac:spMk id="5" creationId="{29BDC68D-0187-4115-8A37-8814FC61F524}"/>
          </ac:spMkLst>
        </pc:spChg>
        <pc:picChg chg="add mod">
          <ac:chgData name="THOMPSON, ERIC R DR-02 USAF AFMC 711 HPW/RHWS" userId="S::eric.thompson.28@us.af.mil::25b5d6d1-c630-4d87-b0ca-dd233702b3e0" providerId="AD" clId="Web-{6EE336ED-70B7-4224-B2D5-6A72A034C10A}" dt="2022-03-04T14:08:32.769" v="342" actId="1076"/>
          <ac:picMkLst>
            <pc:docMk/>
            <pc:sldMk cId="1495158190" sldId="300"/>
            <ac:picMk id="6" creationId="{060B941A-8DE2-4E0B-8BCB-448FE618DD5A}"/>
          </ac:picMkLst>
        </pc:picChg>
        <pc:picChg chg="add mod">
          <ac:chgData name="THOMPSON, ERIC R DR-02 USAF AFMC 711 HPW/RHWS" userId="S::eric.thompson.28@us.af.mil::25b5d6d1-c630-4d87-b0ca-dd233702b3e0" providerId="AD" clId="Web-{6EE336ED-70B7-4224-B2D5-6A72A034C10A}" dt="2022-03-04T14:10:46.116" v="351" actId="1076"/>
          <ac:picMkLst>
            <pc:docMk/>
            <pc:sldMk cId="1495158190" sldId="300"/>
            <ac:picMk id="7" creationId="{00CE404A-1B57-4157-B9C0-0D405E6B1732}"/>
          </ac:picMkLst>
        </pc:picChg>
        <pc:picChg chg="add mod">
          <ac:chgData name="THOMPSON, ERIC R DR-02 USAF AFMC 711 HPW/RHWS" userId="S::eric.thompson.28@us.af.mil::25b5d6d1-c630-4d87-b0ca-dd233702b3e0" providerId="AD" clId="Web-{6EE336ED-70B7-4224-B2D5-6A72A034C10A}" dt="2022-03-04T14:10:00.755" v="349" actId="1076"/>
          <ac:picMkLst>
            <pc:docMk/>
            <pc:sldMk cId="1495158190" sldId="300"/>
            <ac:picMk id="8" creationId="{5FE87E79-60AD-4F17-8DA9-4BC36A72EC97}"/>
          </ac:picMkLst>
        </pc:picChg>
      </pc:sldChg>
    </pc:docChg>
  </pc:docChgLst>
  <pc:docChgLst>
    <pc:chgData name="GALLAGHER, HILARY L CIV USAF AFMC 711 HPW/RHWS" userId="S::hilary.gallagher.1@us.af.mil::7ef6972e-505a-4599-9479-1346ee224754" providerId="AD" clId="Web-{857B71DD-3F22-4279-B367-809BAFAC7C9B}"/>
    <pc:docChg chg="modSld">
      <pc:chgData name="GALLAGHER, HILARY L CIV USAF AFMC 711 HPW/RHWS" userId="S::hilary.gallagher.1@us.af.mil::7ef6972e-505a-4599-9479-1346ee224754" providerId="AD" clId="Web-{857B71DD-3F22-4279-B367-809BAFAC7C9B}" dt="2022-03-29T13:58:31.547" v="265" actId="20577"/>
      <pc:docMkLst>
        <pc:docMk/>
      </pc:docMkLst>
      <pc:sldChg chg="modSp">
        <pc:chgData name="GALLAGHER, HILARY L CIV USAF AFMC 711 HPW/RHWS" userId="S::hilary.gallagher.1@us.af.mil::7ef6972e-505a-4599-9479-1346ee224754" providerId="AD" clId="Web-{857B71DD-3F22-4279-B367-809BAFAC7C9B}" dt="2022-03-29T13:46:03.849" v="2" actId="20577"/>
        <pc:sldMkLst>
          <pc:docMk/>
          <pc:sldMk cId="213951777" sldId="256"/>
        </pc:sldMkLst>
        <pc:spChg chg="mod">
          <ac:chgData name="GALLAGHER, HILARY L CIV USAF AFMC 711 HPW/RHWS" userId="S::hilary.gallagher.1@us.af.mil::7ef6972e-505a-4599-9479-1346ee224754" providerId="AD" clId="Web-{857B71DD-3F22-4279-B367-809BAFAC7C9B}" dt="2022-03-29T13:46:03.849" v="2" actId="20577"/>
          <ac:spMkLst>
            <pc:docMk/>
            <pc:sldMk cId="213951777" sldId="256"/>
            <ac:spMk id="9" creationId="{00000000-0000-0000-0000-000000000000}"/>
          </ac:spMkLst>
        </pc:spChg>
      </pc:sldChg>
      <pc:sldChg chg="modSp">
        <pc:chgData name="GALLAGHER, HILARY L CIV USAF AFMC 711 HPW/RHWS" userId="S::hilary.gallagher.1@us.af.mil::7ef6972e-505a-4599-9479-1346ee224754" providerId="AD" clId="Web-{857B71DD-3F22-4279-B367-809BAFAC7C9B}" dt="2022-03-29T13:58:31.547" v="265" actId="20577"/>
        <pc:sldMkLst>
          <pc:docMk/>
          <pc:sldMk cId="4162073833" sldId="286"/>
        </pc:sldMkLst>
        <pc:spChg chg="mod">
          <ac:chgData name="GALLAGHER, HILARY L CIV USAF AFMC 711 HPW/RHWS" userId="S::hilary.gallagher.1@us.af.mil::7ef6972e-505a-4599-9479-1346ee224754" providerId="AD" clId="Web-{857B71DD-3F22-4279-B367-809BAFAC7C9B}" dt="2022-03-29T13:58:31.547" v="265" actId="20577"/>
          <ac:spMkLst>
            <pc:docMk/>
            <pc:sldMk cId="4162073833" sldId="286"/>
            <ac:spMk id="3" creationId="{00000000-0000-0000-0000-000000000000}"/>
          </ac:spMkLst>
        </pc:spChg>
      </pc:sldChg>
      <pc:sldChg chg="modSp">
        <pc:chgData name="GALLAGHER, HILARY L CIV USAF AFMC 711 HPW/RHWS" userId="S::hilary.gallagher.1@us.af.mil::7ef6972e-505a-4599-9479-1346ee224754" providerId="AD" clId="Web-{857B71DD-3F22-4279-B367-809BAFAC7C9B}" dt="2022-03-29T13:52:20.714" v="171" actId="20577"/>
        <pc:sldMkLst>
          <pc:docMk/>
          <pc:sldMk cId="2147764166" sldId="294"/>
        </pc:sldMkLst>
        <pc:spChg chg="mod">
          <ac:chgData name="GALLAGHER, HILARY L CIV USAF AFMC 711 HPW/RHWS" userId="S::hilary.gallagher.1@us.af.mil::7ef6972e-505a-4599-9479-1346ee224754" providerId="AD" clId="Web-{857B71DD-3F22-4279-B367-809BAFAC7C9B}" dt="2022-03-29T13:52:20.714" v="171" actId="20577"/>
          <ac:spMkLst>
            <pc:docMk/>
            <pc:sldMk cId="2147764166" sldId="294"/>
            <ac:spMk id="3" creationId="{00000000-0000-0000-0000-000000000000}"/>
          </ac:spMkLst>
        </pc:spChg>
      </pc:sldChg>
    </pc:docChg>
  </pc:docChgLst>
  <pc:docChgLst>
    <pc:chgData name="GALLAGHER, HILARY L CIV USAF AFMC 711 HPW/RHWS" userId="S::hilary.gallagher.1@us.af.mil::7ef6972e-505a-4599-9479-1346ee224754" providerId="AD" clId="Web-{E6AD3BBB-EA47-4B0A-8FAC-1BEF7A093FEC}"/>
    <pc:docChg chg="modSld">
      <pc:chgData name="GALLAGHER, HILARY L CIV USAF AFMC 711 HPW/RHWS" userId="S::hilary.gallagher.1@us.af.mil::7ef6972e-505a-4599-9479-1346ee224754" providerId="AD" clId="Web-{E6AD3BBB-EA47-4B0A-8FAC-1BEF7A093FEC}" dt="2021-11-05T11:59:22.908" v="3" actId="20577"/>
      <pc:docMkLst>
        <pc:docMk/>
      </pc:docMkLst>
      <pc:sldChg chg="modSp">
        <pc:chgData name="GALLAGHER, HILARY L CIV USAF AFMC 711 HPW/RHWS" userId="S::hilary.gallagher.1@us.af.mil::7ef6972e-505a-4599-9479-1346ee224754" providerId="AD" clId="Web-{E6AD3BBB-EA47-4B0A-8FAC-1BEF7A093FEC}" dt="2021-11-05T11:59:22.908" v="3" actId="20577"/>
        <pc:sldMkLst>
          <pc:docMk/>
          <pc:sldMk cId="1274449915" sldId="297"/>
        </pc:sldMkLst>
        <pc:spChg chg="mod">
          <ac:chgData name="GALLAGHER, HILARY L CIV USAF AFMC 711 HPW/RHWS" userId="S::hilary.gallagher.1@us.af.mil::7ef6972e-505a-4599-9479-1346ee224754" providerId="AD" clId="Web-{E6AD3BBB-EA47-4B0A-8FAC-1BEF7A093FEC}" dt="2021-11-05T11:59:22.908" v="3" actId="20577"/>
          <ac:spMkLst>
            <pc:docMk/>
            <pc:sldMk cId="1274449915" sldId="297"/>
            <ac:spMk id="3" creationId="{00000000-0000-0000-0000-000000000000}"/>
          </ac:spMkLst>
        </pc:spChg>
      </pc:sldChg>
      <pc:sldChg chg="modSp">
        <pc:chgData name="GALLAGHER, HILARY L CIV USAF AFMC 711 HPW/RHWS" userId="S::hilary.gallagher.1@us.af.mil::7ef6972e-505a-4599-9479-1346ee224754" providerId="AD" clId="Web-{E6AD3BBB-EA47-4B0A-8FAC-1BEF7A093FEC}" dt="2021-11-05T11:58:28.765" v="0" actId="1076"/>
        <pc:sldMkLst>
          <pc:docMk/>
          <pc:sldMk cId="323343168" sldId="300"/>
        </pc:sldMkLst>
        <pc:picChg chg="mod">
          <ac:chgData name="GALLAGHER, HILARY L CIV USAF AFMC 711 HPW/RHWS" userId="S::hilary.gallagher.1@us.af.mil::7ef6972e-505a-4599-9479-1346ee224754" providerId="AD" clId="Web-{E6AD3BBB-EA47-4B0A-8FAC-1BEF7A093FEC}" dt="2021-11-05T11:58:28.765" v="0" actId="1076"/>
          <ac:picMkLst>
            <pc:docMk/>
            <pc:sldMk cId="323343168" sldId="300"/>
            <ac:picMk id="8" creationId="{00000000-0000-0000-0000-000000000000}"/>
          </ac:picMkLst>
        </pc:picChg>
      </pc:sldChg>
    </pc:docChg>
  </pc:docChgLst>
  <pc:docChgLst>
    <pc:chgData name="GALLAGHER, HILARY L CIV USAF AFMC 711 HPW/RHWS" userId="S::hilary.gallagher.1@us.af.mil::7ef6972e-505a-4599-9479-1346ee224754" providerId="AD" clId="Web-{1C655BBA-9AFF-4C29-9DCC-4888253C9872}"/>
    <pc:docChg chg="modSld">
      <pc:chgData name="GALLAGHER, HILARY L CIV USAF AFMC 711 HPW/RHWS" userId="S::hilary.gallagher.1@us.af.mil::7ef6972e-505a-4599-9479-1346ee224754" providerId="AD" clId="Web-{1C655BBA-9AFF-4C29-9DCC-4888253C9872}" dt="2022-01-31T19:40:04.351" v="119" actId="20577"/>
      <pc:docMkLst>
        <pc:docMk/>
      </pc:docMkLst>
      <pc:sldChg chg="modSp">
        <pc:chgData name="GALLAGHER, HILARY L CIV USAF AFMC 711 HPW/RHWS" userId="S::hilary.gallagher.1@us.af.mil::7ef6972e-505a-4599-9479-1346ee224754" providerId="AD" clId="Web-{1C655BBA-9AFF-4C29-9DCC-4888253C9872}" dt="2022-01-31T19:40:04.351" v="119" actId="20577"/>
        <pc:sldMkLst>
          <pc:docMk/>
          <pc:sldMk cId="1278671101" sldId="299"/>
        </pc:sldMkLst>
        <pc:spChg chg="mod">
          <ac:chgData name="GALLAGHER, HILARY L CIV USAF AFMC 711 HPW/RHWS" userId="S::hilary.gallagher.1@us.af.mil::7ef6972e-505a-4599-9479-1346ee224754" providerId="AD" clId="Web-{1C655BBA-9AFF-4C29-9DCC-4888253C9872}" dt="2022-01-31T19:40:04.351" v="119" actId="20577"/>
          <ac:spMkLst>
            <pc:docMk/>
            <pc:sldMk cId="1278671101" sldId="299"/>
            <ac:spMk id="3" creationId="{D731647D-B9F6-4E08-B6A8-E890C0B0FE8F}"/>
          </ac:spMkLst>
        </pc:spChg>
      </pc:sldChg>
      <pc:sldChg chg="modSp">
        <pc:chgData name="GALLAGHER, HILARY L CIV USAF AFMC 711 HPW/RHWS" userId="S::hilary.gallagher.1@us.af.mil::7ef6972e-505a-4599-9479-1346ee224754" providerId="AD" clId="Web-{1C655BBA-9AFF-4C29-9DCC-4888253C9872}" dt="2022-01-31T19:39:55.648" v="114" actId="20577"/>
        <pc:sldMkLst>
          <pc:docMk/>
          <pc:sldMk cId="1238935789" sldId="300"/>
        </pc:sldMkLst>
        <pc:spChg chg="mod">
          <ac:chgData name="GALLAGHER, HILARY L CIV USAF AFMC 711 HPW/RHWS" userId="S::hilary.gallagher.1@us.af.mil::7ef6972e-505a-4599-9479-1346ee224754" providerId="AD" clId="Web-{1C655BBA-9AFF-4C29-9DCC-4888253C9872}" dt="2022-01-31T19:39:55.648" v="114" actId="20577"/>
          <ac:spMkLst>
            <pc:docMk/>
            <pc:sldMk cId="1238935789" sldId="300"/>
            <ac:spMk id="3" creationId="{00000000-0000-0000-0000-000000000000}"/>
          </ac:spMkLst>
        </pc:spChg>
      </pc:sldChg>
    </pc:docChg>
  </pc:docChgLst>
  <pc:docChgLst>
    <pc:chgData name="THOMPSON, ERIC R DR-02 USAF AFMC 711 HPW/RHWS" userId="S::eric.thompson.28@us.af.mil::25b5d6d1-c630-4d87-b0ca-dd233702b3e0" providerId="AD" clId="Web-{EE93D8C1-FFCC-4574-A7B9-B6A64CB9ACF4}"/>
    <pc:docChg chg="modSld">
      <pc:chgData name="THOMPSON, ERIC R DR-02 USAF AFMC 711 HPW/RHWS" userId="S::eric.thompson.28@us.af.mil::25b5d6d1-c630-4d87-b0ca-dd233702b3e0" providerId="AD" clId="Web-{EE93D8C1-FFCC-4574-A7B9-B6A64CB9ACF4}" dt="2022-06-03T13:14:58.955" v="80" actId="20577"/>
      <pc:docMkLst>
        <pc:docMk/>
      </pc:docMkLst>
      <pc:sldChg chg="modSp">
        <pc:chgData name="THOMPSON, ERIC R DR-02 USAF AFMC 711 HPW/RHWS" userId="S::eric.thompson.28@us.af.mil::25b5d6d1-c630-4d87-b0ca-dd233702b3e0" providerId="AD" clId="Web-{EE93D8C1-FFCC-4574-A7B9-B6A64CB9ACF4}" dt="2022-06-03T13:14:58.955" v="80" actId="20577"/>
        <pc:sldMkLst>
          <pc:docMk/>
          <pc:sldMk cId="1274449915" sldId="297"/>
        </pc:sldMkLst>
        <pc:spChg chg="mod">
          <ac:chgData name="THOMPSON, ERIC R DR-02 USAF AFMC 711 HPW/RHWS" userId="S::eric.thompson.28@us.af.mil::25b5d6d1-c630-4d87-b0ca-dd233702b3e0" providerId="AD" clId="Web-{EE93D8C1-FFCC-4574-A7B9-B6A64CB9ACF4}" dt="2022-06-03T13:14:58.955" v="80" actId="20577"/>
          <ac:spMkLst>
            <pc:docMk/>
            <pc:sldMk cId="1274449915" sldId="297"/>
            <ac:spMk id="3" creationId="{00000000-0000-0000-0000-000000000000}"/>
          </ac:spMkLst>
        </pc:spChg>
      </pc:sldChg>
      <pc:sldChg chg="addSp delSp modSp">
        <pc:chgData name="THOMPSON, ERIC R DR-02 USAF AFMC 711 HPW/RHWS" userId="S::eric.thompson.28@us.af.mil::25b5d6d1-c630-4d87-b0ca-dd233702b3e0" providerId="AD" clId="Web-{EE93D8C1-FFCC-4574-A7B9-B6A64CB9ACF4}" dt="2022-06-03T13:14:45.127" v="74" actId="20577"/>
        <pc:sldMkLst>
          <pc:docMk/>
          <pc:sldMk cId="1278671101" sldId="299"/>
        </pc:sldMkLst>
        <pc:spChg chg="mod">
          <ac:chgData name="THOMPSON, ERIC R DR-02 USAF AFMC 711 HPW/RHWS" userId="S::eric.thompson.28@us.af.mil::25b5d6d1-c630-4d87-b0ca-dd233702b3e0" providerId="AD" clId="Web-{EE93D8C1-FFCC-4574-A7B9-B6A64CB9ACF4}" dt="2022-06-03T13:14:45.127" v="74" actId="20577"/>
          <ac:spMkLst>
            <pc:docMk/>
            <pc:sldMk cId="1278671101" sldId="299"/>
            <ac:spMk id="3" creationId="{D731647D-B9F6-4E08-B6A8-E890C0B0FE8F}"/>
          </ac:spMkLst>
        </pc:spChg>
        <pc:picChg chg="add del mod">
          <ac:chgData name="THOMPSON, ERIC R DR-02 USAF AFMC 711 HPW/RHWS" userId="S::eric.thompson.28@us.af.mil::25b5d6d1-c630-4d87-b0ca-dd233702b3e0" providerId="AD" clId="Web-{EE93D8C1-FFCC-4574-A7B9-B6A64CB9ACF4}" dt="2022-06-03T13:11:23.890" v="4"/>
          <ac:picMkLst>
            <pc:docMk/>
            <pc:sldMk cId="1278671101" sldId="299"/>
            <ac:picMk id="5" creationId="{84829DAD-CEA4-71A0-7F82-379507430E53}"/>
          </ac:picMkLst>
        </pc:picChg>
        <pc:picChg chg="add mod">
          <ac:chgData name="THOMPSON, ERIC R DR-02 USAF AFMC 711 HPW/RHWS" userId="S::eric.thompson.28@us.af.mil::25b5d6d1-c630-4d87-b0ca-dd233702b3e0" providerId="AD" clId="Web-{EE93D8C1-FFCC-4574-A7B9-B6A64CB9ACF4}" dt="2022-06-03T13:12:17.656" v="15" actId="1076"/>
          <ac:picMkLst>
            <pc:docMk/>
            <pc:sldMk cId="1278671101" sldId="299"/>
            <ac:picMk id="6" creationId="{7FF44578-C7CE-6357-4130-1E869F8BE459}"/>
          </ac:picMkLst>
        </pc:picChg>
      </pc:sldChg>
    </pc:docChg>
  </pc:docChgLst>
  <pc:docChgLst>
    <pc:chgData name="GALLAGHER, HILARY L CIV USAF AFMC 711 HPW/RHWS" userId="S::hilary.gallagher.1@us.af.mil::7ef6972e-505a-4599-9479-1346ee224754" providerId="AD" clId="Web-{993D92BD-CC14-7F6C-384D-4ECCD2ED1FB2}"/>
    <pc:docChg chg="modSld sldOrd">
      <pc:chgData name="GALLAGHER, HILARY L CIV USAF AFMC 711 HPW/RHWS" userId="S::hilary.gallagher.1@us.af.mil::7ef6972e-505a-4599-9479-1346ee224754" providerId="AD" clId="Web-{993D92BD-CC14-7F6C-384D-4ECCD2ED1FB2}" dt="2021-10-28T17:29:48.514" v="210" actId="20577"/>
      <pc:docMkLst>
        <pc:docMk/>
      </pc:docMkLst>
      <pc:sldChg chg="modSp">
        <pc:chgData name="GALLAGHER, HILARY L CIV USAF AFMC 711 HPW/RHWS" userId="S::hilary.gallagher.1@us.af.mil::7ef6972e-505a-4599-9479-1346ee224754" providerId="AD" clId="Web-{993D92BD-CC14-7F6C-384D-4ECCD2ED1FB2}" dt="2021-10-28T17:29:48.514" v="210" actId="20577"/>
        <pc:sldMkLst>
          <pc:docMk/>
          <pc:sldMk cId="3472242181" sldId="284"/>
        </pc:sldMkLst>
        <pc:spChg chg="mod">
          <ac:chgData name="GALLAGHER, HILARY L CIV USAF AFMC 711 HPW/RHWS" userId="S::hilary.gallagher.1@us.af.mil::7ef6972e-505a-4599-9479-1346ee224754" providerId="AD" clId="Web-{993D92BD-CC14-7F6C-384D-4ECCD2ED1FB2}" dt="2021-10-28T17:29:48.514" v="210" actId="20577"/>
          <ac:spMkLst>
            <pc:docMk/>
            <pc:sldMk cId="3472242181" sldId="284"/>
            <ac:spMk id="3" creationId="{00000000-0000-0000-0000-000000000000}"/>
          </ac:spMkLst>
        </pc:spChg>
      </pc:sldChg>
      <pc:sldChg chg="modSp ord">
        <pc:chgData name="GALLAGHER, HILARY L CIV USAF AFMC 711 HPW/RHWS" userId="S::hilary.gallagher.1@us.af.mil::7ef6972e-505a-4599-9479-1346ee224754" providerId="AD" clId="Web-{993D92BD-CC14-7F6C-384D-4ECCD2ED1FB2}" dt="2021-10-28T17:22:46.450" v="56" actId="20577"/>
        <pc:sldMkLst>
          <pc:docMk/>
          <pc:sldMk cId="4162073833" sldId="286"/>
        </pc:sldMkLst>
        <pc:spChg chg="mod">
          <ac:chgData name="GALLAGHER, HILARY L CIV USAF AFMC 711 HPW/RHWS" userId="S::hilary.gallagher.1@us.af.mil::7ef6972e-505a-4599-9479-1346ee224754" providerId="AD" clId="Web-{993D92BD-CC14-7F6C-384D-4ECCD2ED1FB2}" dt="2021-10-28T17:20:13.762" v="7" actId="20577"/>
          <ac:spMkLst>
            <pc:docMk/>
            <pc:sldMk cId="4162073833" sldId="286"/>
            <ac:spMk id="2" creationId="{00000000-0000-0000-0000-000000000000}"/>
          </ac:spMkLst>
        </pc:spChg>
        <pc:spChg chg="mod">
          <ac:chgData name="GALLAGHER, HILARY L CIV USAF AFMC 711 HPW/RHWS" userId="S::hilary.gallagher.1@us.af.mil::7ef6972e-505a-4599-9479-1346ee224754" providerId="AD" clId="Web-{993D92BD-CC14-7F6C-384D-4ECCD2ED1FB2}" dt="2021-10-28T17:22:46.450" v="56" actId="20577"/>
          <ac:spMkLst>
            <pc:docMk/>
            <pc:sldMk cId="4162073833" sldId="286"/>
            <ac:spMk id="3" creationId="{00000000-0000-0000-0000-000000000000}"/>
          </ac:spMkLst>
        </pc:spChg>
      </pc:sldChg>
    </pc:docChg>
  </pc:docChgLst>
  <pc:docChgLst>
    <pc:chgData name="GALLAGHER, HILARY L CIV USAF AFMC 711 HPW/RHWS" userId="S::hilary.gallagher.1@us.af.mil::7ef6972e-505a-4599-9479-1346ee224754" providerId="AD" clId="Web-{7BD21030-920D-4A5A-B627-AA20A1F6D7B9}"/>
    <pc:docChg chg="modSld">
      <pc:chgData name="GALLAGHER, HILARY L CIV USAF AFMC 711 HPW/RHWS" userId="S::hilary.gallagher.1@us.af.mil::7ef6972e-505a-4599-9479-1346ee224754" providerId="AD" clId="Web-{7BD21030-920D-4A5A-B627-AA20A1F6D7B9}" dt="2022-03-04T14:43:40.444" v="10" actId="20577"/>
      <pc:docMkLst>
        <pc:docMk/>
      </pc:docMkLst>
      <pc:sldChg chg="modSp">
        <pc:chgData name="GALLAGHER, HILARY L CIV USAF AFMC 711 HPW/RHWS" userId="S::hilary.gallagher.1@us.af.mil::7ef6972e-505a-4599-9479-1346ee224754" providerId="AD" clId="Web-{7BD21030-920D-4A5A-B627-AA20A1F6D7B9}" dt="2022-03-04T14:43:40.444" v="10" actId="20577"/>
        <pc:sldMkLst>
          <pc:docMk/>
          <pc:sldMk cId="4162073833" sldId="286"/>
        </pc:sldMkLst>
        <pc:spChg chg="mod">
          <ac:chgData name="GALLAGHER, HILARY L CIV USAF AFMC 711 HPW/RHWS" userId="S::hilary.gallagher.1@us.af.mil::7ef6972e-505a-4599-9479-1346ee224754" providerId="AD" clId="Web-{7BD21030-920D-4A5A-B627-AA20A1F6D7B9}" dt="2022-03-04T14:43:40.444" v="10" actId="20577"/>
          <ac:spMkLst>
            <pc:docMk/>
            <pc:sldMk cId="4162073833" sldId="286"/>
            <ac:spMk id="3" creationId="{00000000-0000-0000-0000-000000000000}"/>
          </ac:spMkLst>
        </pc:spChg>
      </pc:sldChg>
    </pc:docChg>
  </pc:docChgLst>
  <pc:docChgLst>
    <pc:chgData name="THOMPSON, ERIC R DR-02 USAF AFMC 711 HPW/RHWS" userId="S::eric.thompson.28@us.af.mil::25b5d6d1-c630-4d87-b0ca-dd233702b3e0" providerId="AD" clId="Web-{0CDEE8E3-8B16-40CF-BA7A-68932A8706BC}"/>
    <pc:docChg chg="modSld">
      <pc:chgData name="THOMPSON, ERIC R DR-02 USAF AFMC 711 HPW/RHWS" userId="S::eric.thompson.28@us.af.mil::25b5d6d1-c630-4d87-b0ca-dd233702b3e0" providerId="AD" clId="Web-{0CDEE8E3-8B16-40CF-BA7A-68932A8706BC}" dt="2021-11-04T19:06:22.439" v="77" actId="1076"/>
      <pc:docMkLst>
        <pc:docMk/>
      </pc:docMkLst>
      <pc:sldChg chg="addSp modSp">
        <pc:chgData name="THOMPSON, ERIC R DR-02 USAF AFMC 711 HPW/RHWS" userId="S::eric.thompson.28@us.af.mil::25b5d6d1-c630-4d87-b0ca-dd233702b3e0" providerId="AD" clId="Web-{0CDEE8E3-8B16-40CF-BA7A-68932A8706BC}" dt="2021-11-04T19:06:22.439" v="77" actId="1076"/>
        <pc:sldMkLst>
          <pc:docMk/>
          <pc:sldMk cId="1274449915" sldId="297"/>
        </pc:sldMkLst>
        <pc:spChg chg="mod">
          <ac:chgData name="THOMPSON, ERIC R DR-02 USAF AFMC 711 HPW/RHWS" userId="S::eric.thompson.28@us.af.mil::25b5d6d1-c630-4d87-b0ca-dd233702b3e0" providerId="AD" clId="Web-{0CDEE8E3-8B16-40CF-BA7A-68932A8706BC}" dt="2021-11-04T19:06:18.595" v="76" actId="20577"/>
          <ac:spMkLst>
            <pc:docMk/>
            <pc:sldMk cId="1274449915" sldId="297"/>
            <ac:spMk id="3" creationId="{00000000-0000-0000-0000-000000000000}"/>
          </ac:spMkLst>
        </pc:spChg>
        <pc:picChg chg="add mod">
          <ac:chgData name="THOMPSON, ERIC R DR-02 USAF AFMC 711 HPW/RHWS" userId="S::eric.thompson.28@us.af.mil::25b5d6d1-c630-4d87-b0ca-dd233702b3e0" providerId="AD" clId="Web-{0CDEE8E3-8B16-40CF-BA7A-68932A8706BC}" dt="2021-11-04T19:06:22.439" v="77" actId="1076"/>
          <ac:picMkLst>
            <pc:docMk/>
            <pc:sldMk cId="1274449915" sldId="297"/>
            <ac:picMk id="4" creationId="{9517C557-E2D7-4C98-8AEF-3879898A2932}"/>
          </ac:picMkLst>
        </pc:picChg>
      </pc:sldChg>
    </pc:docChg>
  </pc:docChgLst>
  <pc:docChgLst>
    <pc:chgData name="GALLAGHER, HILARY L CIV USAF AFMC 711 HPW/RHWS" userId="S::hilary.gallagher.1@us.af.mil::7ef6972e-505a-4599-9479-1346ee224754" providerId="AD" clId="Web-{7DD1C4A3-96D4-42E3-9E49-DFAA35F50F7A}"/>
    <pc:docChg chg="modSld">
      <pc:chgData name="GALLAGHER, HILARY L CIV USAF AFMC 711 HPW/RHWS" userId="S::hilary.gallagher.1@us.af.mil::7ef6972e-505a-4599-9479-1346ee224754" providerId="AD" clId="Web-{7DD1C4A3-96D4-42E3-9E49-DFAA35F50F7A}" dt="2021-10-26T15:24:03.272" v="96" actId="20577"/>
      <pc:docMkLst>
        <pc:docMk/>
      </pc:docMkLst>
      <pc:sldChg chg="modSp">
        <pc:chgData name="GALLAGHER, HILARY L CIV USAF AFMC 711 HPW/RHWS" userId="S::hilary.gallagher.1@us.af.mil::7ef6972e-505a-4599-9479-1346ee224754" providerId="AD" clId="Web-{7DD1C4A3-96D4-42E3-9E49-DFAA35F50F7A}" dt="2021-10-26T15:20:42.714" v="2" actId="20577"/>
        <pc:sldMkLst>
          <pc:docMk/>
          <pc:sldMk cId="213951777" sldId="256"/>
        </pc:sldMkLst>
        <pc:spChg chg="mod">
          <ac:chgData name="GALLAGHER, HILARY L CIV USAF AFMC 711 HPW/RHWS" userId="S::hilary.gallagher.1@us.af.mil::7ef6972e-505a-4599-9479-1346ee224754" providerId="AD" clId="Web-{7DD1C4A3-96D4-42E3-9E49-DFAA35F50F7A}" dt="2021-10-26T15:20:42.714" v="2" actId="20577"/>
          <ac:spMkLst>
            <pc:docMk/>
            <pc:sldMk cId="213951777" sldId="256"/>
            <ac:spMk id="9" creationId="{00000000-0000-0000-0000-000000000000}"/>
          </ac:spMkLst>
        </pc:spChg>
      </pc:sldChg>
      <pc:sldChg chg="modSp">
        <pc:chgData name="GALLAGHER, HILARY L CIV USAF AFMC 711 HPW/RHWS" userId="S::hilary.gallagher.1@us.af.mil::7ef6972e-505a-4599-9479-1346ee224754" providerId="AD" clId="Web-{7DD1C4A3-96D4-42E3-9E49-DFAA35F50F7A}" dt="2021-10-26T15:24:03.272" v="96" actId="20577"/>
        <pc:sldMkLst>
          <pc:docMk/>
          <pc:sldMk cId="3472242181" sldId="284"/>
        </pc:sldMkLst>
        <pc:spChg chg="mod">
          <ac:chgData name="GALLAGHER, HILARY L CIV USAF AFMC 711 HPW/RHWS" userId="S::hilary.gallagher.1@us.af.mil::7ef6972e-505a-4599-9479-1346ee224754" providerId="AD" clId="Web-{7DD1C4A3-96D4-42E3-9E49-DFAA35F50F7A}" dt="2021-10-26T15:24:03.272" v="96" actId="20577"/>
          <ac:spMkLst>
            <pc:docMk/>
            <pc:sldMk cId="3472242181" sldId="284"/>
            <ac:spMk id="3" creationId="{00000000-0000-0000-0000-000000000000}"/>
          </ac:spMkLst>
        </pc:spChg>
      </pc:sldChg>
    </pc:docChg>
  </pc:docChgLst>
  <pc:docChgLst>
    <pc:chgData name="GALLAGHER, HILARY L CIV USAF AFMC 711 HPW/RHWS" userId="S::hilary.gallagher.1@us.af.mil::7ef6972e-505a-4599-9479-1346ee224754" providerId="AD" clId="Web-{49289D3D-2879-4F65-AB5F-F932F37115F8}"/>
    <pc:docChg chg="addSld delSld modSld sldOrd modSection">
      <pc:chgData name="GALLAGHER, HILARY L CIV USAF AFMC 711 HPW/RHWS" userId="S::hilary.gallagher.1@us.af.mil::7ef6972e-505a-4599-9479-1346ee224754" providerId="AD" clId="Web-{49289D3D-2879-4F65-AB5F-F932F37115F8}" dt="2022-01-25T17:47:40.609" v="301" actId="20577"/>
      <pc:docMkLst>
        <pc:docMk/>
      </pc:docMkLst>
      <pc:sldChg chg="modSp">
        <pc:chgData name="GALLAGHER, HILARY L CIV USAF AFMC 711 HPW/RHWS" userId="S::hilary.gallagher.1@us.af.mil::7ef6972e-505a-4599-9479-1346ee224754" providerId="AD" clId="Web-{49289D3D-2879-4F65-AB5F-F932F37115F8}" dt="2022-01-25T17:37:11.350" v="99" actId="20577"/>
        <pc:sldMkLst>
          <pc:docMk/>
          <pc:sldMk cId="2147764166" sldId="294"/>
        </pc:sldMkLst>
        <pc:spChg chg="mod">
          <ac:chgData name="GALLAGHER, HILARY L CIV USAF AFMC 711 HPW/RHWS" userId="S::hilary.gallagher.1@us.af.mil::7ef6972e-505a-4599-9479-1346ee224754" providerId="AD" clId="Web-{49289D3D-2879-4F65-AB5F-F932F37115F8}" dt="2022-01-25T17:37:11.350" v="99" actId="20577"/>
          <ac:spMkLst>
            <pc:docMk/>
            <pc:sldMk cId="2147764166" sldId="294"/>
            <ac:spMk id="3" creationId="{00000000-0000-0000-0000-000000000000}"/>
          </ac:spMkLst>
        </pc:spChg>
      </pc:sldChg>
      <pc:sldChg chg="addSp modSp">
        <pc:chgData name="GALLAGHER, HILARY L CIV USAF AFMC 711 HPW/RHWS" userId="S::hilary.gallagher.1@us.af.mil::7ef6972e-505a-4599-9479-1346ee224754" providerId="AD" clId="Web-{49289D3D-2879-4F65-AB5F-F932F37115F8}" dt="2022-01-25T17:38:15.898" v="116" actId="1076"/>
        <pc:sldMkLst>
          <pc:docMk/>
          <pc:sldMk cId="1274449915" sldId="297"/>
        </pc:sldMkLst>
        <pc:spChg chg="add mod">
          <ac:chgData name="GALLAGHER, HILARY L CIV USAF AFMC 711 HPW/RHWS" userId="S::hilary.gallagher.1@us.af.mil::7ef6972e-505a-4599-9479-1346ee224754" providerId="AD" clId="Web-{49289D3D-2879-4F65-AB5F-F932F37115F8}" dt="2022-01-25T17:38:15.898" v="116" actId="1076"/>
          <ac:spMkLst>
            <pc:docMk/>
            <pc:sldMk cId="1274449915" sldId="297"/>
            <ac:spMk id="4" creationId="{C0175DF5-7A3D-40AA-A265-36861E8265E9}"/>
          </ac:spMkLst>
        </pc:spChg>
      </pc:sldChg>
      <pc:sldChg chg="modSp">
        <pc:chgData name="GALLAGHER, HILARY L CIV USAF AFMC 711 HPW/RHWS" userId="S::hilary.gallagher.1@us.af.mil::7ef6972e-505a-4599-9479-1346ee224754" providerId="AD" clId="Web-{49289D3D-2879-4F65-AB5F-F932F37115F8}" dt="2022-01-25T17:47:40.609" v="301" actId="20577"/>
        <pc:sldMkLst>
          <pc:docMk/>
          <pc:sldMk cId="1278671101" sldId="299"/>
        </pc:sldMkLst>
        <pc:spChg chg="mod">
          <ac:chgData name="GALLAGHER, HILARY L CIV USAF AFMC 711 HPW/RHWS" userId="S::hilary.gallagher.1@us.af.mil::7ef6972e-505a-4599-9479-1346ee224754" providerId="AD" clId="Web-{49289D3D-2879-4F65-AB5F-F932F37115F8}" dt="2022-01-25T17:47:40.609" v="301" actId="20577"/>
          <ac:spMkLst>
            <pc:docMk/>
            <pc:sldMk cId="1278671101" sldId="299"/>
            <ac:spMk id="3" creationId="{D731647D-B9F6-4E08-B6A8-E890C0B0FE8F}"/>
          </ac:spMkLst>
        </pc:spChg>
      </pc:sldChg>
      <pc:sldChg chg="modSp ord">
        <pc:chgData name="GALLAGHER, HILARY L CIV USAF AFMC 711 HPW/RHWS" userId="S::hilary.gallagher.1@us.af.mil::7ef6972e-505a-4599-9479-1346ee224754" providerId="AD" clId="Web-{49289D3D-2879-4F65-AB5F-F932F37115F8}" dt="2022-01-25T17:43:15.402" v="272" actId="20577"/>
        <pc:sldMkLst>
          <pc:docMk/>
          <pc:sldMk cId="1238935789" sldId="300"/>
        </pc:sldMkLst>
        <pc:spChg chg="mod">
          <ac:chgData name="GALLAGHER, HILARY L CIV USAF AFMC 711 HPW/RHWS" userId="S::hilary.gallagher.1@us.af.mil::7ef6972e-505a-4599-9479-1346ee224754" providerId="AD" clId="Web-{49289D3D-2879-4F65-AB5F-F932F37115F8}" dt="2022-01-25T17:43:15.402" v="272" actId="20577"/>
          <ac:spMkLst>
            <pc:docMk/>
            <pc:sldMk cId="1238935789" sldId="300"/>
            <ac:spMk id="3" creationId="{00000000-0000-0000-0000-000000000000}"/>
          </ac:spMkLst>
        </pc:spChg>
      </pc:sldChg>
      <pc:sldChg chg="add del replId">
        <pc:chgData name="GALLAGHER, HILARY L CIV USAF AFMC 711 HPW/RHWS" userId="S::hilary.gallagher.1@us.af.mil::7ef6972e-505a-4599-9479-1346ee224754" providerId="AD" clId="Web-{49289D3D-2879-4F65-AB5F-F932F37115F8}" dt="2022-01-25T17:38:49.617" v="118"/>
        <pc:sldMkLst>
          <pc:docMk/>
          <pc:sldMk cId="1647207067" sldId="301"/>
        </pc:sldMkLst>
      </pc:sldChg>
    </pc:docChg>
  </pc:docChgLst>
  <pc:docChgLst>
    <pc:chgData name="GALLAGHER, HILARY L CIV USAF AFMC 711 HPW/RHWS" userId="S::hilary.gallagher.1@us.af.mil::7ef6972e-505a-4599-9479-1346ee224754" providerId="AD" clId="Web-{91B085E8-7251-485A-995B-511CC3E68F7A}"/>
    <pc:docChg chg="modSld sldOrd">
      <pc:chgData name="GALLAGHER, HILARY L CIV USAF AFMC 711 HPW/RHWS" userId="S::hilary.gallagher.1@us.af.mil::7ef6972e-505a-4599-9479-1346ee224754" providerId="AD" clId="Web-{91B085E8-7251-485A-995B-511CC3E68F7A}" dt="2022-01-31T19:35:28.133" v="118" actId="20577"/>
      <pc:docMkLst>
        <pc:docMk/>
      </pc:docMkLst>
      <pc:sldChg chg="modSp ord">
        <pc:chgData name="GALLAGHER, HILARY L CIV USAF AFMC 711 HPW/RHWS" userId="S::hilary.gallagher.1@us.af.mil::7ef6972e-505a-4599-9479-1346ee224754" providerId="AD" clId="Web-{91B085E8-7251-485A-995B-511CC3E68F7A}" dt="2022-01-31T19:35:28.133" v="118" actId="20577"/>
        <pc:sldMkLst>
          <pc:docMk/>
          <pc:sldMk cId="2147764166" sldId="294"/>
        </pc:sldMkLst>
        <pc:spChg chg="mod">
          <ac:chgData name="GALLAGHER, HILARY L CIV USAF AFMC 711 HPW/RHWS" userId="S::hilary.gallagher.1@us.af.mil::7ef6972e-505a-4599-9479-1346ee224754" providerId="AD" clId="Web-{91B085E8-7251-485A-995B-511CC3E68F7A}" dt="2022-01-31T19:35:28.133" v="118" actId="20577"/>
          <ac:spMkLst>
            <pc:docMk/>
            <pc:sldMk cId="2147764166" sldId="294"/>
            <ac:spMk id="3" creationId="{00000000-0000-0000-0000-000000000000}"/>
          </ac:spMkLst>
        </pc:spChg>
      </pc:sldChg>
    </pc:docChg>
  </pc:docChgLst>
  <pc:docChgLst>
    <pc:chgData name="THOMPSON, ERIC R DR-02 USAF AFMC 711 HPW/RHWS" userId="S::eric.thompson.28@us.af.mil::25b5d6d1-c630-4d87-b0ca-dd233702b3e0" providerId="AD" clId="Web-{6D36303E-BEF6-495F-835D-601CFE01DBE8}"/>
    <pc:docChg chg="modSld">
      <pc:chgData name="THOMPSON, ERIC R DR-02 USAF AFMC 711 HPW/RHWS" userId="S::eric.thompson.28@us.af.mil::25b5d6d1-c630-4d87-b0ca-dd233702b3e0" providerId="AD" clId="Web-{6D36303E-BEF6-495F-835D-601CFE01DBE8}" dt="2021-11-03T20:05:53.048" v="128" actId="20577"/>
      <pc:docMkLst>
        <pc:docMk/>
      </pc:docMkLst>
      <pc:sldChg chg="modSp">
        <pc:chgData name="THOMPSON, ERIC R DR-02 USAF AFMC 711 HPW/RHWS" userId="S::eric.thompson.28@us.af.mil::25b5d6d1-c630-4d87-b0ca-dd233702b3e0" providerId="AD" clId="Web-{6D36303E-BEF6-495F-835D-601CFE01DBE8}" dt="2021-11-03T20:04:14.041" v="70" actId="20577"/>
        <pc:sldMkLst>
          <pc:docMk/>
          <pc:sldMk cId="3472242181" sldId="284"/>
        </pc:sldMkLst>
        <pc:spChg chg="mod">
          <ac:chgData name="THOMPSON, ERIC R DR-02 USAF AFMC 711 HPW/RHWS" userId="S::eric.thompson.28@us.af.mil::25b5d6d1-c630-4d87-b0ca-dd233702b3e0" providerId="AD" clId="Web-{6D36303E-BEF6-495F-835D-601CFE01DBE8}" dt="2021-11-03T20:04:14.041" v="70" actId="20577"/>
          <ac:spMkLst>
            <pc:docMk/>
            <pc:sldMk cId="3472242181" sldId="284"/>
            <ac:spMk id="3" creationId="{00000000-0000-0000-0000-000000000000}"/>
          </ac:spMkLst>
        </pc:spChg>
      </pc:sldChg>
      <pc:sldChg chg="modSp">
        <pc:chgData name="THOMPSON, ERIC R DR-02 USAF AFMC 711 HPW/RHWS" userId="S::eric.thompson.28@us.af.mil::25b5d6d1-c630-4d87-b0ca-dd233702b3e0" providerId="AD" clId="Web-{6D36303E-BEF6-495F-835D-601CFE01DBE8}" dt="2021-11-03T20:05:53.048" v="128" actId="20577"/>
        <pc:sldMkLst>
          <pc:docMk/>
          <pc:sldMk cId="1274449915" sldId="297"/>
        </pc:sldMkLst>
        <pc:spChg chg="mod">
          <ac:chgData name="THOMPSON, ERIC R DR-02 USAF AFMC 711 HPW/RHWS" userId="S::eric.thompson.28@us.af.mil::25b5d6d1-c630-4d87-b0ca-dd233702b3e0" providerId="AD" clId="Web-{6D36303E-BEF6-495F-835D-601CFE01DBE8}" dt="2021-11-03T20:05:53.048" v="128" actId="20577"/>
          <ac:spMkLst>
            <pc:docMk/>
            <pc:sldMk cId="1274449915" sldId="297"/>
            <ac:spMk id="3" creationId="{00000000-0000-0000-0000-000000000000}"/>
          </ac:spMkLst>
        </pc:spChg>
      </pc:sldChg>
      <pc:sldChg chg="modSp">
        <pc:chgData name="THOMPSON, ERIC R DR-02 USAF AFMC 711 HPW/RHWS" userId="S::eric.thompson.28@us.af.mil::25b5d6d1-c630-4d87-b0ca-dd233702b3e0" providerId="AD" clId="Web-{6D36303E-BEF6-495F-835D-601CFE01DBE8}" dt="2021-11-03T20:02:57.020" v="2" actId="20577"/>
        <pc:sldMkLst>
          <pc:docMk/>
          <pc:sldMk cId="323343168" sldId="300"/>
        </pc:sldMkLst>
        <pc:spChg chg="mod">
          <ac:chgData name="THOMPSON, ERIC R DR-02 USAF AFMC 711 HPW/RHWS" userId="S::eric.thompson.28@us.af.mil::25b5d6d1-c630-4d87-b0ca-dd233702b3e0" providerId="AD" clId="Web-{6D36303E-BEF6-495F-835D-601CFE01DBE8}" dt="2021-11-03T20:02:57.020" v="2" actId="20577"/>
          <ac:spMkLst>
            <pc:docMk/>
            <pc:sldMk cId="323343168" sldId="300"/>
            <ac:spMk id="3" creationId="{00000000-0000-0000-0000-000000000000}"/>
          </ac:spMkLst>
        </pc:spChg>
      </pc:sldChg>
    </pc:docChg>
  </pc:docChgLst>
  <pc:docChgLst>
    <pc:chgData name="THOMPSON, ERIC R DR-02 USAF AFMC 711 HPW/RHWS" userId="S::eric.thompson.28@us.af.mil::25b5d6d1-c630-4d87-b0ca-dd233702b3e0" providerId="AD" clId="Web-{54B5C279-E3C0-4DB6-87F5-E9585E5DFC03}"/>
    <pc:docChg chg="delSld modSld modSection">
      <pc:chgData name="THOMPSON, ERIC R DR-02 USAF AFMC 711 HPW/RHWS" userId="S::eric.thompson.28@us.af.mil::25b5d6d1-c630-4d87-b0ca-dd233702b3e0" providerId="AD" clId="Web-{54B5C279-E3C0-4DB6-87F5-E9585E5DFC03}" dt="2022-02-04T02:53:24.536" v="278" actId="20577"/>
      <pc:docMkLst>
        <pc:docMk/>
      </pc:docMkLst>
      <pc:sldChg chg="delSp modSp">
        <pc:chgData name="THOMPSON, ERIC R DR-02 USAF AFMC 711 HPW/RHWS" userId="S::eric.thompson.28@us.af.mil::25b5d6d1-c630-4d87-b0ca-dd233702b3e0" providerId="AD" clId="Web-{54B5C279-E3C0-4DB6-87F5-E9585E5DFC03}" dt="2022-02-04T02:53:24.536" v="278" actId="20577"/>
        <pc:sldMkLst>
          <pc:docMk/>
          <pc:sldMk cId="1274449915" sldId="297"/>
        </pc:sldMkLst>
        <pc:spChg chg="mod">
          <ac:chgData name="THOMPSON, ERIC R DR-02 USAF AFMC 711 HPW/RHWS" userId="S::eric.thompson.28@us.af.mil::25b5d6d1-c630-4d87-b0ca-dd233702b3e0" providerId="AD" clId="Web-{54B5C279-E3C0-4DB6-87F5-E9585E5DFC03}" dt="2022-02-04T02:53:24.536" v="278" actId="20577"/>
          <ac:spMkLst>
            <pc:docMk/>
            <pc:sldMk cId="1274449915" sldId="297"/>
            <ac:spMk id="3" creationId="{00000000-0000-0000-0000-000000000000}"/>
          </ac:spMkLst>
        </pc:spChg>
        <pc:spChg chg="del">
          <ac:chgData name="THOMPSON, ERIC R DR-02 USAF AFMC 711 HPW/RHWS" userId="S::eric.thompson.28@us.af.mil::25b5d6d1-c630-4d87-b0ca-dd233702b3e0" providerId="AD" clId="Web-{54B5C279-E3C0-4DB6-87F5-E9585E5DFC03}" dt="2022-02-04T02:42:41.385" v="0"/>
          <ac:spMkLst>
            <pc:docMk/>
            <pc:sldMk cId="1274449915" sldId="297"/>
            <ac:spMk id="4" creationId="{C0175DF5-7A3D-40AA-A265-36861E8265E9}"/>
          </ac:spMkLst>
        </pc:spChg>
      </pc:sldChg>
      <pc:sldChg chg="modSp">
        <pc:chgData name="THOMPSON, ERIC R DR-02 USAF AFMC 711 HPW/RHWS" userId="S::eric.thompson.28@us.af.mil::25b5d6d1-c630-4d87-b0ca-dd233702b3e0" providerId="AD" clId="Web-{54B5C279-E3C0-4DB6-87F5-E9585E5DFC03}" dt="2022-02-04T02:49:20.312" v="272" actId="20577"/>
        <pc:sldMkLst>
          <pc:docMk/>
          <pc:sldMk cId="1278671101" sldId="299"/>
        </pc:sldMkLst>
        <pc:spChg chg="mod">
          <ac:chgData name="THOMPSON, ERIC R DR-02 USAF AFMC 711 HPW/RHWS" userId="S::eric.thompson.28@us.af.mil::25b5d6d1-c630-4d87-b0ca-dd233702b3e0" providerId="AD" clId="Web-{54B5C279-E3C0-4DB6-87F5-E9585E5DFC03}" dt="2022-02-04T02:49:20.312" v="272" actId="20577"/>
          <ac:spMkLst>
            <pc:docMk/>
            <pc:sldMk cId="1278671101" sldId="299"/>
            <ac:spMk id="3" creationId="{D731647D-B9F6-4E08-B6A8-E890C0B0FE8F}"/>
          </ac:spMkLst>
        </pc:spChg>
      </pc:sldChg>
      <pc:sldChg chg="del">
        <pc:chgData name="THOMPSON, ERIC R DR-02 USAF AFMC 711 HPW/RHWS" userId="S::eric.thompson.28@us.af.mil::25b5d6d1-c630-4d87-b0ca-dd233702b3e0" providerId="AD" clId="Web-{54B5C279-E3C0-4DB6-87F5-E9585E5DFC03}" dt="2022-02-04T02:48:07.514" v="202"/>
        <pc:sldMkLst>
          <pc:docMk/>
          <pc:sldMk cId="1238935789" sldId="300"/>
        </pc:sldMkLst>
      </pc:sldChg>
    </pc:docChg>
  </pc:docChgLst>
  <pc:docChgLst>
    <pc:chgData name="GALLAGHER, HILARY L CIV USAF AFMC 711 HPW/RHWS" userId="S::hilary.gallagher.1@us.af.mil::7ef6972e-505a-4599-9479-1346ee224754" providerId="AD" clId="Web-{E90052A6-0C4B-4A46-B8EA-420A3C6DD767}"/>
    <pc:docChg chg="modSld">
      <pc:chgData name="GALLAGHER, HILARY L CIV USAF AFMC 711 HPW/RHWS" userId="S::hilary.gallagher.1@us.af.mil::7ef6972e-505a-4599-9479-1346ee224754" providerId="AD" clId="Web-{E90052A6-0C4B-4A46-B8EA-420A3C6DD767}" dt="2021-10-01T12:41:42.691" v="70" actId="20577"/>
      <pc:docMkLst>
        <pc:docMk/>
      </pc:docMkLst>
      <pc:sldChg chg="modSp">
        <pc:chgData name="GALLAGHER, HILARY L CIV USAF AFMC 711 HPW/RHWS" userId="S::hilary.gallagher.1@us.af.mil::7ef6972e-505a-4599-9479-1346ee224754" providerId="AD" clId="Web-{E90052A6-0C4B-4A46-B8EA-420A3C6DD767}" dt="2021-10-01T12:37:48.984" v="52" actId="20577"/>
        <pc:sldMkLst>
          <pc:docMk/>
          <pc:sldMk cId="3472242181" sldId="284"/>
        </pc:sldMkLst>
        <pc:spChg chg="mod">
          <ac:chgData name="GALLAGHER, HILARY L CIV USAF AFMC 711 HPW/RHWS" userId="S::hilary.gallagher.1@us.af.mil::7ef6972e-505a-4599-9479-1346ee224754" providerId="AD" clId="Web-{E90052A6-0C4B-4A46-B8EA-420A3C6DD767}" dt="2021-10-01T12:37:48.984" v="52" actId="20577"/>
          <ac:spMkLst>
            <pc:docMk/>
            <pc:sldMk cId="3472242181" sldId="284"/>
            <ac:spMk id="3" creationId="{00000000-0000-0000-0000-000000000000}"/>
          </ac:spMkLst>
        </pc:spChg>
      </pc:sldChg>
      <pc:sldChg chg="addSp delSp modSp">
        <pc:chgData name="GALLAGHER, HILARY L CIV USAF AFMC 711 HPW/RHWS" userId="S::hilary.gallagher.1@us.af.mil::7ef6972e-505a-4599-9479-1346ee224754" providerId="AD" clId="Web-{E90052A6-0C4B-4A46-B8EA-420A3C6DD767}" dt="2021-10-01T12:36:34.999" v="28" actId="1076"/>
        <pc:sldMkLst>
          <pc:docMk/>
          <pc:sldMk cId="499966603" sldId="293"/>
        </pc:sldMkLst>
        <pc:spChg chg="mod">
          <ac:chgData name="GALLAGHER, HILARY L CIV USAF AFMC 711 HPW/RHWS" userId="S::hilary.gallagher.1@us.af.mil::7ef6972e-505a-4599-9479-1346ee224754" providerId="AD" clId="Web-{E90052A6-0C4B-4A46-B8EA-420A3C6DD767}" dt="2021-10-01T12:31:13.586" v="4" actId="1076"/>
          <ac:spMkLst>
            <pc:docMk/>
            <pc:sldMk cId="499966603" sldId="293"/>
            <ac:spMk id="9" creationId="{00000000-0000-0000-0000-000000000000}"/>
          </ac:spMkLst>
        </pc:spChg>
        <pc:spChg chg="mod">
          <ac:chgData name="GALLAGHER, HILARY L CIV USAF AFMC 711 HPW/RHWS" userId="S::hilary.gallagher.1@us.af.mil::7ef6972e-505a-4599-9479-1346ee224754" providerId="AD" clId="Web-{E90052A6-0C4B-4A46-B8EA-420A3C6DD767}" dt="2021-10-01T12:36:34.999" v="28" actId="1076"/>
          <ac:spMkLst>
            <pc:docMk/>
            <pc:sldMk cId="499966603" sldId="293"/>
            <ac:spMk id="10" creationId="{00000000-0000-0000-0000-000000000000}"/>
          </ac:spMkLst>
        </pc:spChg>
        <pc:spChg chg="mod">
          <ac:chgData name="GALLAGHER, HILARY L CIV USAF AFMC 711 HPW/RHWS" userId="S::hilary.gallagher.1@us.af.mil::7ef6972e-505a-4599-9479-1346ee224754" providerId="AD" clId="Web-{E90052A6-0C4B-4A46-B8EA-420A3C6DD767}" dt="2021-10-01T12:35:56.686" v="23" actId="14100"/>
          <ac:spMkLst>
            <pc:docMk/>
            <pc:sldMk cId="499966603" sldId="293"/>
            <ac:spMk id="11" creationId="{00000000-0000-0000-0000-000000000000}"/>
          </ac:spMkLst>
        </pc:spChg>
        <pc:picChg chg="add mod">
          <ac:chgData name="GALLAGHER, HILARY L CIV USAF AFMC 711 HPW/RHWS" userId="S::hilary.gallagher.1@us.af.mil::7ef6972e-505a-4599-9479-1346ee224754" providerId="AD" clId="Web-{E90052A6-0C4B-4A46-B8EA-420A3C6DD767}" dt="2021-10-01T12:34:16.887" v="10" actId="1076"/>
          <ac:picMkLst>
            <pc:docMk/>
            <pc:sldMk cId="499966603" sldId="293"/>
            <ac:picMk id="4" creationId="{6818B15C-FC88-4A15-84A7-8206253E382E}"/>
          </ac:picMkLst>
        </pc:picChg>
        <pc:picChg chg="add mod">
          <ac:chgData name="GALLAGHER, HILARY L CIV USAF AFMC 711 HPW/RHWS" userId="S::hilary.gallagher.1@us.af.mil::7ef6972e-505a-4599-9479-1346ee224754" providerId="AD" clId="Web-{E90052A6-0C4B-4A46-B8EA-420A3C6DD767}" dt="2021-10-01T12:36:19.780" v="27" actId="14100"/>
          <ac:picMkLst>
            <pc:docMk/>
            <pc:sldMk cId="499966603" sldId="293"/>
            <ac:picMk id="6" creationId="{F02D1026-78FA-4C0B-A19B-92EB1C0E73F5}"/>
          </ac:picMkLst>
        </pc:picChg>
        <pc:picChg chg="del">
          <ac:chgData name="GALLAGHER, HILARY L CIV USAF AFMC 711 HPW/RHWS" userId="S::hilary.gallagher.1@us.af.mil::7ef6972e-505a-4599-9479-1346ee224754" providerId="AD" clId="Web-{E90052A6-0C4B-4A46-B8EA-420A3C6DD767}" dt="2021-10-01T12:33:39.762" v="8"/>
          <ac:picMkLst>
            <pc:docMk/>
            <pc:sldMk cId="499966603" sldId="293"/>
            <ac:picMk id="7" creationId="{00000000-0000-0000-0000-000000000000}"/>
          </ac:picMkLst>
        </pc:picChg>
        <pc:picChg chg="del">
          <ac:chgData name="GALLAGHER, HILARY L CIV USAF AFMC 711 HPW/RHWS" userId="S::hilary.gallagher.1@us.af.mil::7ef6972e-505a-4599-9479-1346ee224754" providerId="AD" clId="Web-{E90052A6-0C4B-4A46-B8EA-420A3C6DD767}" dt="2021-10-01T12:35:58.155" v="24"/>
          <ac:picMkLst>
            <pc:docMk/>
            <pc:sldMk cId="499966603" sldId="293"/>
            <ac:picMk id="8" creationId="{00000000-0000-0000-0000-000000000000}"/>
          </ac:picMkLst>
        </pc:picChg>
      </pc:sldChg>
      <pc:sldChg chg="modSp">
        <pc:chgData name="GALLAGHER, HILARY L CIV USAF AFMC 711 HPW/RHWS" userId="S::hilary.gallagher.1@us.af.mil::7ef6972e-505a-4599-9479-1346ee224754" providerId="AD" clId="Web-{E90052A6-0C4B-4A46-B8EA-420A3C6DD767}" dt="2021-10-01T12:41:42.691" v="70" actId="20577"/>
        <pc:sldMkLst>
          <pc:docMk/>
          <pc:sldMk cId="2147764166" sldId="294"/>
        </pc:sldMkLst>
        <pc:spChg chg="mod">
          <ac:chgData name="GALLAGHER, HILARY L CIV USAF AFMC 711 HPW/RHWS" userId="S::hilary.gallagher.1@us.af.mil::7ef6972e-505a-4599-9479-1346ee224754" providerId="AD" clId="Web-{E90052A6-0C4B-4A46-B8EA-420A3C6DD767}" dt="2021-10-01T12:41:42.691" v="70" actId="20577"/>
          <ac:spMkLst>
            <pc:docMk/>
            <pc:sldMk cId="2147764166" sldId="294"/>
            <ac:spMk id="3" creationId="{00000000-0000-0000-0000-000000000000}"/>
          </ac:spMkLst>
        </pc:spChg>
      </pc:sldChg>
    </pc:docChg>
  </pc:docChgLst>
  <pc:docChgLst>
    <pc:chgData name="THOMPSON, ERIC R DR-02 USAF AFMC 711 HPW/RHWS" userId="S::eric.thompson.28@us.af.mil::25b5d6d1-c630-4d87-b0ca-dd233702b3e0" providerId="AD" clId="Web-{7D084AFE-D402-496B-8F9F-46015D42221E}"/>
    <pc:docChg chg="addSld modSld modSection">
      <pc:chgData name="THOMPSON, ERIC R DR-02 USAF AFMC 711 HPW/RHWS" userId="S::eric.thompson.28@us.af.mil::25b5d6d1-c630-4d87-b0ca-dd233702b3e0" providerId="AD" clId="Web-{7D084AFE-D402-496B-8F9F-46015D42221E}" dt="2021-10-01T13:40:28.070" v="696" actId="20577"/>
      <pc:docMkLst>
        <pc:docMk/>
      </pc:docMkLst>
      <pc:sldChg chg="modSp">
        <pc:chgData name="THOMPSON, ERIC R DR-02 USAF AFMC 711 HPW/RHWS" userId="S::eric.thompson.28@us.af.mil::25b5d6d1-c630-4d87-b0ca-dd233702b3e0" providerId="AD" clId="Web-{7D084AFE-D402-496B-8F9F-46015D42221E}" dt="2021-10-01T13:10:45.436" v="2" actId="20577"/>
        <pc:sldMkLst>
          <pc:docMk/>
          <pc:sldMk cId="2915526566" sldId="289"/>
        </pc:sldMkLst>
        <pc:spChg chg="mod">
          <ac:chgData name="THOMPSON, ERIC R DR-02 USAF AFMC 711 HPW/RHWS" userId="S::eric.thompson.28@us.af.mil::25b5d6d1-c630-4d87-b0ca-dd233702b3e0" providerId="AD" clId="Web-{7D084AFE-D402-496B-8F9F-46015D42221E}" dt="2021-10-01T13:10:45.436" v="2" actId="20577"/>
          <ac:spMkLst>
            <pc:docMk/>
            <pc:sldMk cId="2915526566" sldId="289"/>
            <ac:spMk id="3" creationId="{00000000-0000-0000-0000-000000000000}"/>
          </ac:spMkLst>
        </pc:spChg>
      </pc:sldChg>
      <pc:sldChg chg="addSp delSp modSp">
        <pc:chgData name="THOMPSON, ERIC R DR-02 USAF AFMC 711 HPW/RHWS" userId="S::eric.thompson.28@us.af.mil::25b5d6d1-c630-4d87-b0ca-dd233702b3e0" providerId="AD" clId="Web-{7D084AFE-D402-496B-8F9F-46015D42221E}" dt="2021-10-01T13:23:11.013" v="188" actId="1076"/>
        <pc:sldMkLst>
          <pc:docMk/>
          <pc:sldMk cId="1274449915" sldId="297"/>
        </pc:sldMkLst>
        <pc:spChg chg="mod">
          <ac:chgData name="THOMPSON, ERIC R DR-02 USAF AFMC 711 HPW/RHWS" userId="S::eric.thompson.28@us.af.mil::25b5d6d1-c630-4d87-b0ca-dd233702b3e0" providerId="AD" clId="Web-{7D084AFE-D402-496B-8F9F-46015D42221E}" dt="2021-10-01T13:22:56.247" v="185" actId="20577"/>
          <ac:spMkLst>
            <pc:docMk/>
            <pc:sldMk cId="1274449915" sldId="297"/>
            <ac:spMk id="3" creationId="{00000000-0000-0000-0000-000000000000}"/>
          </ac:spMkLst>
        </pc:spChg>
        <pc:spChg chg="del">
          <ac:chgData name="THOMPSON, ERIC R DR-02 USAF AFMC 711 HPW/RHWS" userId="S::eric.thompson.28@us.af.mil::25b5d6d1-c630-4d87-b0ca-dd233702b3e0" providerId="AD" clId="Web-{7D084AFE-D402-496B-8F9F-46015D42221E}" dt="2021-10-01T13:15:05.165" v="3"/>
          <ac:spMkLst>
            <pc:docMk/>
            <pc:sldMk cId="1274449915" sldId="297"/>
            <ac:spMk id="4" creationId="{00000000-0000-0000-0000-000000000000}"/>
          </ac:spMkLst>
        </pc:spChg>
        <pc:picChg chg="add mod">
          <ac:chgData name="THOMPSON, ERIC R DR-02 USAF AFMC 711 HPW/RHWS" userId="S::eric.thompson.28@us.af.mil::25b5d6d1-c630-4d87-b0ca-dd233702b3e0" providerId="AD" clId="Web-{7D084AFE-D402-496B-8F9F-46015D42221E}" dt="2021-10-01T13:23:11.013" v="188" actId="1076"/>
          <ac:picMkLst>
            <pc:docMk/>
            <pc:sldMk cId="1274449915" sldId="297"/>
            <ac:picMk id="5" creationId="{16D812E7-E425-4DCC-93AD-F364530361B4}"/>
          </ac:picMkLst>
        </pc:picChg>
        <pc:picChg chg="add mod">
          <ac:chgData name="THOMPSON, ERIC R DR-02 USAF AFMC 711 HPW/RHWS" userId="S::eric.thompson.28@us.af.mil::25b5d6d1-c630-4d87-b0ca-dd233702b3e0" providerId="AD" clId="Web-{7D084AFE-D402-496B-8F9F-46015D42221E}" dt="2021-10-01T13:22:58.575" v="186" actId="14100"/>
          <ac:picMkLst>
            <pc:docMk/>
            <pc:sldMk cId="1274449915" sldId="297"/>
            <ac:picMk id="6" creationId="{2C384B4F-A559-481D-A447-1FFA1D93A18D}"/>
          </ac:picMkLst>
        </pc:picChg>
      </pc:sldChg>
      <pc:sldChg chg="addSp modSp new">
        <pc:chgData name="THOMPSON, ERIC R DR-02 USAF AFMC 711 HPW/RHWS" userId="S::eric.thompson.28@us.af.mil::25b5d6d1-c630-4d87-b0ca-dd233702b3e0" providerId="AD" clId="Web-{7D084AFE-D402-496B-8F9F-46015D42221E}" dt="2021-10-01T13:29:10.434" v="407" actId="1076"/>
        <pc:sldMkLst>
          <pc:docMk/>
          <pc:sldMk cId="1646422857" sldId="298"/>
        </pc:sldMkLst>
        <pc:spChg chg="mod">
          <ac:chgData name="THOMPSON, ERIC R DR-02 USAF AFMC 711 HPW/RHWS" userId="S::eric.thompson.28@us.af.mil::25b5d6d1-c630-4d87-b0ca-dd233702b3e0" providerId="AD" clId="Web-{7D084AFE-D402-496B-8F9F-46015D42221E}" dt="2021-10-01T13:18:07.517" v="95" actId="20577"/>
          <ac:spMkLst>
            <pc:docMk/>
            <pc:sldMk cId="1646422857" sldId="298"/>
            <ac:spMk id="2" creationId="{47FBB828-547A-43DD-8802-A5611D798304}"/>
          </ac:spMkLst>
        </pc:spChg>
        <pc:spChg chg="mod">
          <ac:chgData name="THOMPSON, ERIC R DR-02 USAF AFMC 711 HPW/RHWS" userId="S::eric.thompson.28@us.af.mil::25b5d6d1-c630-4d87-b0ca-dd233702b3e0" providerId="AD" clId="Web-{7D084AFE-D402-496B-8F9F-46015D42221E}" dt="2021-10-01T13:25:22.565" v="259" actId="20577"/>
          <ac:spMkLst>
            <pc:docMk/>
            <pc:sldMk cId="1646422857" sldId="298"/>
            <ac:spMk id="3" creationId="{003B530B-BD78-4F20-81B5-57A2183776D3}"/>
          </ac:spMkLst>
        </pc:spChg>
        <pc:spChg chg="add mod">
          <ac:chgData name="THOMPSON, ERIC R DR-02 USAF AFMC 711 HPW/RHWS" userId="S::eric.thompson.28@us.af.mil::25b5d6d1-c630-4d87-b0ca-dd233702b3e0" providerId="AD" clId="Web-{7D084AFE-D402-496B-8F9F-46015D42221E}" dt="2021-10-01T13:29:07.230" v="406" actId="1076"/>
          <ac:spMkLst>
            <pc:docMk/>
            <pc:sldMk cId="1646422857" sldId="298"/>
            <ac:spMk id="7" creationId="{88242DB6-A02D-4028-9F00-0A69334E0D32}"/>
          </ac:spMkLst>
        </pc:spChg>
        <pc:picChg chg="add mod">
          <ac:chgData name="THOMPSON, ERIC R DR-02 USAF AFMC 711 HPW/RHWS" userId="S::eric.thompson.28@us.af.mil::25b5d6d1-c630-4d87-b0ca-dd233702b3e0" providerId="AD" clId="Web-{7D084AFE-D402-496B-8F9F-46015D42221E}" dt="2021-10-01T13:25:28.440" v="260" actId="1076"/>
          <ac:picMkLst>
            <pc:docMk/>
            <pc:sldMk cId="1646422857" sldId="298"/>
            <ac:picMk id="5" creationId="{6DE74EBB-8C6D-4F5B-AFDE-0695C4A340B1}"/>
          </ac:picMkLst>
        </pc:picChg>
        <pc:picChg chg="add mod">
          <ac:chgData name="THOMPSON, ERIC R DR-02 USAF AFMC 711 HPW/RHWS" userId="S::eric.thompson.28@us.af.mil::25b5d6d1-c630-4d87-b0ca-dd233702b3e0" providerId="AD" clId="Web-{7D084AFE-D402-496B-8F9F-46015D42221E}" dt="2021-10-01T13:29:10.434" v="407" actId="1076"/>
          <ac:picMkLst>
            <pc:docMk/>
            <pc:sldMk cId="1646422857" sldId="298"/>
            <ac:picMk id="8" creationId="{9E87D914-045C-4FB2-A45A-8A905A73AC3D}"/>
          </ac:picMkLst>
        </pc:picChg>
      </pc:sldChg>
      <pc:sldChg chg="modSp new">
        <pc:chgData name="THOMPSON, ERIC R DR-02 USAF AFMC 711 HPW/RHWS" userId="S::eric.thompson.28@us.af.mil::25b5d6d1-c630-4d87-b0ca-dd233702b3e0" providerId="AD" clId="Web-{7D084AFE-D402-496B-8F9F-46015D42221E}" dt="2021-10-01T13:40:28.070" v="696" actId="20577"/>
        <pc:sldMkLst>
          <pc:docMk/>
          <pc:sldMk cId="1278671101" sldId="299"/>
        </pc:sldMkLst>
        <pc:spChg chg="mod">
          <ac:chgData name="THOMPSON, ERIC R DR-02 USAF AFMC 711 HPW/RHWS" userId="S::eric.thompson.28@us.af.mil::25b5d6d1-c630-4d87-b0ca-dd233702b3e0" providerId="AD" clId="Web-{7D084AFE-D402-496B-8F9F-46015D42221E}" dt="2021-10-01T13:30:29.968" v="417" actId="20577"/>
          <ac:spMkLst>
            <pc:docMk/>
            <pc:sldMk cId="1278671101" sldId="299"/>
            <ac:spMk id="2" creationId="{B00C8814-7012-421A-B7D1-4BDEB72C6C0B}"/>
          </ac:spMkLst>
        </pc:spChg>
        <pc:spChg chg="mod">
          <ac:chgData name="THOMPSON, ERIC R DR-02 USAF AFMC 711 HPW/RHWS" userId="S::eric.thompson.28@us.af.mil::25b5d6d1-c630-4d87-b0ca-dd233702b3e0" providerId="AD" clId="Web-{7D084AFE-D402-496B-8F9F-46015D42221E}" dt="2021-10-01T13:40:28.070" v="696" actId="20577"/>
          <ac:spMkLst>
            <pc:docMk/>
            <pc:sldMk cId="1278671101" sldId="299"/>
            <ac:spMk id="3" creationId="{D731647D-B9F6-4E08-B6A8-E890C0B0FE8F}"/>
          </ac:spMkLst>
        </pc:spChg>
      </pc:sldChg>
    </pc:docChg>
  </pc:docChgLst>
  <pc:docChgLst>
    <pc:chgData name="GALLAGHER, HILARY L CIV USAF AFMC 711 HPW/RHWS" userId="S::hilary.gallagher.1@us.af.mil::7ef6972e-505a-4599-9479-1346ee224754" providerId="AD" clId="Web-{5570D671-2B7F-4EB7-95A6-2CE8E8F1F072}"/>
    <pc:docChg chg="modSld">
      <pc:chgData name="GALLAGHER, HILARY L CIV USAF AFMC 711 HPW/RHWS" userId="S::hilary.gallagher.1@us.af.mil::7ef6972e-505a-4599-9479-1346ee224754" providerId="AD" clId="Web-{5570D671-2B7F-4EB7-95A6-2CE8E8F1F072}" dt="2022-03-31T13:44:23.911" v="37" actId="20577"/>
      <pc:docMkLst>
        <pc:docMk/>
      </pc:docMkLst>
      <pc:sldChg chg="modSp">
        <pc:chgData name="GALLAGHER, HILARY L CIV USAF AFMC 711 HPW/RHWS" userId="S::hilary.gallagher.1@us.af.mil::7ef6972e-505a-4599-9479-1346ee224754" providerId="AD" clId="Web-{5570D671-2B7F-4EB7-95A6-2CE8E8F1F072}" dt="2022-03-31T13:44:23.911" v="37" actId="20577"/>
        <pc:sldMkLst>
          <pc:docMk/>
          <pc:sldMk cId="4162073833" sldId="286"/>
        </pc:sldMkLst>
        <pc:spChg chg="mod">
          <ac:chgData name="GALLAGHER, HILARY L CIV USAF AFMC 711 HPW/RHWS" userId="S::hilary.gallagher.1@us.af.mil::7ef6972e-505a-4599-9479-1346ee224754" providerId="AD" clId="Web-{5570D671-2B7F-4EB7-95A6-2CE8E8F1F072}" dt="2022-03-31T13:44:23.911" v="37" actId="20577"/>
          <ac:spMkLst>
            <pc:docMk/>
            <pc:sldMk cId="4162073833" sldId="286"/>
            <ac:spMk id="3" creationId="{00000000-0000-0000-0000-000000000000}"/>
          </ac:spMkLst>
        </pc:spChg>
      </pc:sldChg>
    </pc:docChg>
  </pc:docChgLst>
  <pc:docChgLst>
    <pc:chgData name="GALLAGHER, HILARY L CIV USAF AFMC 711 HPW/RHWS" userId="S::hilary.gallagher.1@us.af.mil::7ef6972e-505a-4599-9479-1346ee224754" providerId="AD" clId="Web-{8504E89B-74A8-4F10-A486-996E5C351EAD}"/>
    <pc:docChg chg="addSld delSld modSld modSection">
      <pc:chgData name="GALLAGHER, HILARY L CIV USAF AFMC 711 HPW/RHWS" userId="S::hilary.gallagher.1@us.af.mil::7ef6972e-505a-4599-9479-1346ee224754" providerId="AD" clId="Web-{8504E89B-74A8-4F10-A486-996E5C351EAD}" dt="2022-01-25T15:12:17.076" v="453" actId="20577"/>
      <pc:docMkLst>
        <pc:docMk/>
      </pc:docMkLst>
      <pc:sldChg chg="modSp">
        <pc:chgData name="GALLAGHER, HILARY L CIV USAF AFMC 711 HPW/RHWS" userId="S::hilary.gallagher.1@us.af.mil::7ef6972e-505a-4599-9479-1346ee224754" providerId="AD" clId="Web-{8504E89B-74A8-4F10-A486-996E5C351EAD}" dt="2022-01-25T14:19:23.524" v="4" actId="20577"/>
        <pc:sldMkLst>
          <pc:docMk/>
          <pc:sldMk cId="213951777" sldId="256"/>
        </pc:sldMkLst>
        <pc:spChg chg="mod">
          <ac:chgData name="GALLAGHER, HILARY L CIV USAF AFMC 711 HPW/RHWS" userId="S::hilary.gallagher.1@us.af.mil::7ef6972e-505a-4599-9479-1346ee224754" providerId="AD" clId="Web-{8504E89B-74A8-4F10-A486-996E5C351EAD}" dt="2022-01-25T14:19:23.524" v="4" actId="20577"/>
          <ac:spMkLst>
            <pc:docMk/>
            <pc:sldMk cId="213951777" sldId="256"/>
            <ac:spMk id="9" creationId="{00000000-0000-0000-0000-000000000000}"/>
          </ac:spMkLst>
        </pc:spChg>
      </pc:sldChg>
      <pc:sldChg chg="delSp del">
        <pc:chgData name="GALLAGHER, HILARY L CIV USAF AFMC 711 HPW/RHWS" userId="S::hilary.gallagher.1@us.af.mil::7ef6972e-505a-4599-9479-1346ee224754" providerId="AD" clId="Web-{8504E89B-74A8-4F10-A486-996E5C351EAD}" dt="2022-01-25T14:35:28.629" v="107"/>
        <pc:sldMkLst>
          <pc:docMk/>
          <pc:sldMk cId="3472242181" sldId="284"/>
        </pc:sldMkLst>
        <pc:picChg chg="del">
          <ac:chgData name="GALLAGHER, HILARY L CIV USAF AFMC 711 HPW/RHWS" userId="S::hilary.gallagher.1@us.af.mil::7ef6972e-505a-4599-9479-1346ee224754" providerId="AD" clId="Web-{8504E89B-74A8-4F10-A486-996E5C351EAD}" dt="2022-01-25T14:35:16.691" v="102"/>
          <ac:picMkLst>
            <pc:docMk/>
            <pc:sldMk cId="3472242181" sldId="284"/>
            <ac:picMk id="4" creationId="{00000000-0000-0000-0000-000000000000}"/>
          </ac:picMkLst>
        </pc:picChg>
      </pc:sldChg>
      <pc:sldChg chg="modSp">
        <pc:chgData name="GALLAGHER, HILARY L CIV USAF AFMC 711 HPW/RHWS" userId="S::hilary.gallagher.1@us.af.mil::7ef6972e-505a-4599-9479-1346ee224754" providerId="AD" clId="Web-{8504E89B-74A8-4F10-A486-996E5C351EAD}" dt="2022-01-25T14:35:07.160" v="101" actId="20577"/>
        <pc:sldMkLst>
          <pc:docMk/>
          <pc:sldMk cId="4162073833" sldId="286"/>
        </pc:sldMkLst>
        <pc:spChg chg="mod">
          <ac:chgData name="GALLAGHER, HILARY L CIV USAF AFMC 711 HPW/RHWS" userId="S::hilary.gallagher.1@us.af.mil::7ef6972e-505a-4599-9479-1346ee224754" providerId="AD" clId="Web-{8504E89B-74A8-4F10-A486-996E5C351EAD}" dt="2022-01-25T14:35:07.160" v="101" actId="20577"/>
          <ac:spMkLst>
            <pc:docMk/>
            <pc:sldMk cId="4162073833" sldId="286"/>
            <ac:spMk id="3" creationId="{00000000-0000-0000-0000-000000000000}"/>
          </ac:spMkLst>
        </pc:spChg>
      </pc:sldChg>
      <pc:sldChg chg="modSp">
        <pc:chgData name="GALLAGHER, HILARY L CIV USAF AFMC 711 HPW/RHWS" userId="S::hilary.gallagher.1@us.af.mil::7ef6972e-505a-4599-9479-1346ee224754" providerId="AD" clId="Web-{8504E89B-74A8-4F10-A486-996E5C351EAD}" dt="2022-01-25T14:53:36.845" v="366" actId="20577"/>
        <pc:sldMkLst>
          <pc:docMk/>
          <pc:sldMk cId="2147764166" sldId="294"/>
        </pc:sldMkLst>
        <pc:spChg chg="mod">
          <ac:chgData name="GALLAGHER, HILARY L CIV USAF AFMC 711 HPW/RHWS" userId="S::hilary.gallagher.1@us.af.mil::7ef6972e-505a-4599-9479-1346ee224754" providerId="AD" clId="Web-{8504E89B-74A8-4F10-A486-996E5C351EAD}" dt="2022-01-25T14:53:36.845" v="366" actId="20577"/>
          <ac:spMkLst>
            <pc:docMk/>
            <pc:sldMk cId="2147764166" sldId="294"/>
            <ac:spMk id="3" creationId="{00000000-0000-0000-0000-000000000000}"/>
          </ac:spMkLst>
        </pc:spChg>
      </pc:sldChg>
      <pc:sldChg chg="delSp modSp">
        <pc:chgData name="GALLAGHER, HILARY L CIV USAF AFMC 711 HPW/RHWS" userId="S::hilary.gallagher.1@us.af.mil::7ef6972e-505a-4599-9479-1346ee224754" providerId="AD" clId="Web-{8504E89B-74A8-4F10-A486-996E5C351EAD}" dt="2022-01-25T14:57:02.925" v="400" actId="20577"/>
        <pc:sldMkLst>
          <pc:docMk/>
          <pc:sldMk cId="1274449915" sldId="297"/>
        </pc:sldMkLst>
        <pc:spChg chg="mod">
          <ac:chgData name="GALLAGHER, HILARY L CIV USAF AFMC 711 HPW/RHWS" userId="S::hilary.gallagher.1@us.af.mil::7ef6972e-505a-4599-9479-1346ee224754" providerId="AD" clId="Web-{8504E89B-74A8-4F10-A486-996E5C351EAD}" dt="2022-01-25T14:57:02.925" v="400" actId="20577"/>
          <ac:spMkLst>
            <pc:docMk/>
            <pc:sldMk cId="1274449915" sldId="297"/>
            <ac:spMk id="3" creationId="{00000000-0000-0000-0000-000000000000}"/>
          </ac:spMkLst>
        </pc:spChg>
        <pc:picChg chg="del">
          <ac:chgData name="GALLAGHER, HILARY L CIV USAF AFMC 711 HPW/RHWS" userId="S::hilary.gallagher.1@us.af.mil::7ef6972e-505a-4599-9479-1346ee224754" providerId="AD" clId="Web-{8504E89B-74A8-4F10-A486-996E5C351EAD}" dt="2022-01-25T14:56:39.253" v="370"/>
          <ac:picMkLst>
            <pc:docMk/>
            <pc:sldMk cId="1274449915" sldId="297"/>
            <ac:picMk id="4" creationId="{9517C557-E2D7-4C98-8AEF-3879898A2932}"/>
          </ac:picMkLst>
        </pc:picChg>
      </pc:sldChg>
      <pc:sldChg chg="delSp del">
        <pc:chgData name="GALLAGHER, HILARY L CIV USAF AFMC 711 HPW/RHWS" userId="S::hilary.gallagher.1@us.af.mil::7ef6972e-505a-4599-9479-1346ee224754" providerId="AD" clId="Web-{8504E89B-74A8-4F10-A486-996E5C351EAD}" dt="2022-01-25T14:35:30.238" v="108"/>
        <pc:sldMkLst>
          <pc:docMk/>
          <pc:sldMk cId="323343168" sldId="300"/>
        </pc:sldMkLst>
        <pc:picChg chg="del">
          <ac:chgData name="GALLAGHER, HILARY L CIV USAF AFMC 711 HPW/RHWS" userId="S::hilary.gallagher.1@us.af.mil::7ef6972e-505a-4599-9479-1346ee224754" providerId="AD" clId="Web-{8504E89B-74A8-4F10-A486-996E5C351EAD}" dt="2022-01-25T14:35:22.722" v="106"/>
          <ac:picMkLst>
            <pc:docMk/>
            <pc:sldMk cId="323343168" sldId="300"/>
            <ac:picMk id="5" creationId="{00000000-0000-0000-0000-000000000000}"/>
          </ac:picMkLst>
        </pc:picChg>
        <pc:picChg chg="del">
          <ac:chgData name="GALLAGHER, HILARY L CIV USAF AFMC 711 HPW/RHWS" userId="S::hilary.gallagher.1@us.af.mil::7ef6972e-505a-4599-9479-1346ee224754" providerId="AD" clId="Web-{8504E89B-74A8-4F10-A486-996E5C351EAD}" dt="2022-01-25T14:35:21.097" v="103"/>
          <ac:picMkLst>
            <pc:docMk/>
            <pc:sldMk cId="323343168" sldId="300"/>
            <ac:picMk id="6" creationId="{00000000-0000-0000-0000-000000000000}"/>
          </ac:picMkLst>
        </pc:picChg>
        <pc:picChg chg="del">
          <ac:chgData name="GALLAGHER, HILARY L CIV USAF AFMC 711 HPW/RHWS" userId="S::hilary.gallagher.1@us.af.mil::7ef6972e-505a-4599-9479-1346ee224754" providerId="AD" clId="Web-{8504E89B-74A8-4F10-A486-996E5C351EAD}" dt="2022-01-25T14:35:21.629" v="104"/>
          <ac:picMkLst>
            <pc:docMk/>
            <pc:sldMk cId="323343168" sldId="300"/>
            <ac:picMk id="7" creationId="{00000000-0000-0000-0000-000000000000}"/>
          </ac:picMkLst>
        </pc:picChg>
        <pc:picChg chg="del">
          <ac:chgData name="GALLAGHER, HILARY L CIV USAF AFMC 711 HPW/RHWS" userId="S::hilary.gallagher.1@us.af.mil::7ef6972e-505a-4599-9479-1346ee224754" providerId="AD" clId="Web-{8504E89B-74A8-4F10-A486-996E5C351EAD}" dt="2022-01-25T14:35:22.066" v="105"/>
          <ac:picMkLst>
            <pc:docMk/>
            <pc:sldMk cId="323343168" sldId="300"/>
            <ac:picMk id="8" creationId="{00000000-0000-0000-0000-000000000000}"/>
          </ac:picMkLst>
        </pc:picChg>
      </pc:sldChg>
      <pc:sldChg chg="modSp add replId">
        <pc:chgData name="GALLAGHER, HILARY L CIV USAF AFMC 711 HPW/RHWS" userId="S::hilary.gallagher.1@us.af.mil::7ef6972e-505a-4599-9479-1346ee224754" providerId="AD" clId="Web-{8504E89B-74A8-4F10-A486-996E5C351EAD}" dt="2022-01-25T15:12:17.076" v="453" actId="20577"/>
        <pc:sldMkLst>
          <pc:docMk/>
          <pc:sldMk cId="1238935789" sldId="300"/>
        </pc:sldMkLst>
        <pc:spChg chg="mod">
          <ac:chgData name="GALLAGHER, HILARY L CIV USAF AFMC 711 HPW/RHWS" userId="S::hilary.gallagher.1@us.af.mil::7ef6972e-505a-4599-9479-1346ee224754" providerId="AD" clId="Web-{8504E89B-74A8-4F10-A486-996E5C351EAD}" dt="2022-01-25T15:12:17.076" v="453" actId="20577"/>
          <ac:spMkLst>
            <pc:docMk/>
            <pc:sldMk cId="1238935789" sldId="300"/>
            <ac:spMk id="3" creationId="{00000000-0000-0000-0000-000000000000}"/>
          </ac:spMkLst>
        </pc:spChg>
      </pc:sldChg>
    </pc:docChg>
  </pc:docChgLst>
  <pc:docChgLst>
    <pc:chgData name="THOMPSON, ERIC R DR-02 USAF AFMC 711 HPW/RHWS" userId="S::eric.thompson.28@us.af.mil::25b5d6d1-c630-4d87-b0ca-dd233702b3e0" providerId="AD" clId="Web-{514D9969-90AD-47E0-A35B-D652ECEC9564}"/>
    <pc:docChg chg="delSld modSld modSection">
      <pc:chgData name="THOMPSON, ERIC R DR-02 USAF AFMC 711 HPW/RHWS" userId="S::eric.thompson.28@us.af.mil::25b5d6d1-c630-4d87-b0ca-dd233702b3e0" providerId="AD" clId="Web-{514D9969-90AD-47E0-A35B-D652ECEC9564}" dt="2022-06-02T21:23:05.852" v="171" actId="20577"/>
      <pc:docMkLst>
        <pc:docMk/>
      </pc:docMkLst>
      <pc:sldChg chg="modSp">
        <pc:chgData name="THOMPSON, ERIC R DR-02 USAF AFMC 711 HPW/RHWS" userId="S::eric.thompson.28@us.af.mil::25b5d6d1-c630-4d87-b0ca-dd233702b3e0" providerId="AD" clId="Web-{514D9969-90AD-47E0-A35B-D652ECEC9564}" dt="2022-06-02T20:53:48.345" v="0" actId="20577"/>
        <pc:sldMkLst>
          <pc:docMk/>
          <pc:sldMk cId="2147764166" sldId="294"/>
        </pc:sldMkLst>
        <pc:spChg chg="mod">
          <ac:chgData name="THOMPSON, ERIC R DR-02 USAF AFMC 711 HPW/RHWS" userId="S::eric.thompson.28@us.af.mil::25b5d6d1-c630-4d87-b0ca-dd233702b3e0" providerId="AD" clId="Web-{514D9969-90AD-47E0-A35B-D652ECEC9564}" dt="2022-06-02T20:53:48.345" v="0" actId="20577"/>
          <ac:spMkLst>
            <pc:docMk/>
            <pc:sldMk cId="2147764166" sldId="294"/>
            <ac:spMk id="3" creationId="{00000000-0000-0000-0000-000000000000}"/>
          </ac:spMkLst>
        </pc:spChg>
      </pc:sldChg>
      <pc:sldChg chg="addSp modSp">
        <pc:chgData name="THOMPSON, ERIC R DR-02 USAF AFMC 711 HPW/RHWS" userId="S::eric.thompson.28@us.af.mil::25b5d6d1-c630-4d87-b0ca-dd233702b3e0" providerId="AD" clId="Web-{514D9969-90AD-47E0-A35B-D652ECEC9564}" dt="2022-06-02T21:00:17.631" v="119" actId="20577"/>
        <pc:sldMkLst>
          <pc:docMk/>
          <pc:sldMk cId="1274449915" sldId="297"/>
        </pc:sldMkLst>
        <pc:spChg chg="mod">
          <ac:chgData name="THOMPSON, ERIC R DR-02 USAF AFMC 711 HPW/RHWS" userId="S::eric.thompson.28@us.af.mil::25b5d6d1-c630-4d87-b0ca-dd233702b3e0" providerId="AD" clId="Web-{514D9969-90AD-47E0-A35B-D652ECEC9564}" dt="2022-06-02T21:00:17.631" v="119" actId="20577"/>
          <ac:spMkLst>
            <pc:docMk/>
            <pc:sldMk cId="1274449915" sldId="297"/>
            <ac:spMk id="3" creationId="{00000000-0000-0000-0000-000000000000}"/>
          </ac:spMkLst>
        </pc:spChg>
        <pc:picChg chg="add mod">
          <ac:chgData name="THOMPSON, ERIC R DR-02 USAF AFMC 711 HPW/RHWS" userId="S::eric.thompson.28@us.af.mil::25b5d6d1-c630-4d87-b0ca-dd233702b3e0" providerId="AD" clId="Web-{514D9969-90AD-47E0-A35B-D652ECEC9564}" dt="2022-06-02T20:57:46.848" v="62" actId="1076"/>
          <ac:picMkLst>
            <pc:docMk/>
            <pc:sldMk cId="1274449915" sldId="297"/>
            <ac:picMk id="6" creationId="{028C8E5A-27B5-2DFF-2CB6-07AC2C534401}"/>
          </ac:picMkLst>
        </pc:picChg>
      </pc:sldChg>
      <pc:sldChg chg="modSp">
        <pc:chgData name="THOMPSON, ERIC R DR-02 USAF AFMC 711 HPW/RHWS" userId="S::eric.thompson.28@us.af.mil::25b5d6d1-c630-4d87-b0ca-dd233702b3e0" providerId="AD" clId="Web-{514D9969-90AD-47E0-A35B-D652ECEC9564}" dt="2022-06-02T21:23:05.852" v="171" actId="20577"/>
        <pc:sldMkLst>
          <pc:docMk/>
          <pc:sldMk cId="1278671101" sldId="299"/>
        </pc:sldMkLst>
        <pc:spChg chg="mod">
          <ac:chgData name="THOMPSON, ERIC R DR-02 USAF AFMC 711 HPW/RHWS" userId="S::eric.thompson.28@us.af.mil::25b5d6d1-c630-4d87-b0ca-dd233702b3e0" providerId="AD" clId="Web-{514D9969-90AD-47E0-A35B-D652ECEC9564}" dt="2022-06-02T21:23:05.852" v="171" actId="20577"/>
          <ac:spMkLst>
            <pc:docMk/>
            <pc:sldMk cId="1278671101" sldId="299"/>
            <ac:spMk id="3" creationId="{D731647D-B9F6-4E08-B6A8-E890C0B0FE8F}"/>
          </ac:spMkLst>
        </pc:spChg>
      </pc:sldChg>
      <pc:sldChg chg="del">
        <pc:chgData name="THOMPSON, ERIC R DR-02 USAF AFMC 711 HPW/RHWS" userId="S::eric.thompson.28@us.af.mil::25b5d6d1-c630-4d87-b0ca-dd233702b3e0" providerId="AD" clId="Web-{514D9969-90AD-47E0-A35B-D652ECEC9564}" dt="2022-06-02T21:00:24.428" v="120"/>
        <pc:sldMkLst>
          <pc:docMk/>
          <pc:sldMk cId="1495158190" sldId="300"/>
        </pc:sldMkLst>
      </pc:sldChg>
    </pc:docChg>
  </pc:docChgLst>
  <pc:docChgLst>
    <pc:chgData name="THOMPSON, ERIC R DR-02 USAF AFMC 711 HPW/RHWS" userId="S::eric.thompson.28@us.af.mil::25b5d6d1-c630-4d87-b0ca-dd233702b3e0" providerId="AD" clId="Web-{B5F7AF33-59BE-4D3E-9BDE-FEF65BAB3663}"/>
    <pc:docChg chg="delSld modSld modSection">
      <pc:chgData name="THOMPSON, ERIC R DR-02 USAF AFMC 711 HPW/RHWS" userId="S::eric.thompson.28@us.af.mil::25b5d6d1-c630-4d87-b0ca-dd233702b3e0" providerId="AD" clId="Web-{B5F7AF33-59BE-4D3E-9BDE-FEF65BAB3663}" dt="2021-09-29T18:11:10.845" v="103" actId="20577"/>
      <pc:docMkLst>
        <pc:docMk/>
      </pc:docMkLst>
      <pc:sldChg chg="modSp">
        <pc:chgData name="THOMPSON, ERIC R DR-02 USAF AFMC 711 HPW/RHWS" userId="S::eric.thompson.28@us.af.mil::25b5d6d1-c630-4d87-b0ca-dd233702b3e0" providerId="AD" clId="Web-{B5F7AF33-59BE-4D3E-9BDE-FEF65BAB3663}" dt="2021-09-29T18:11:10.845" v="103" actId="20577"/>
        <pc:sldMkLst>
          <pc:docMk/>
          <pc:sldMk cId="3472242181" sldId="284"/>
        </pc:sldMkLst>
        <pc:spChg chg="mod">
          <ac:chgData name="THOMPSON, ERIC R DR-02 USAF AFMC 711 HPW/RHWS" userId="S::eric.thompson.28@us.af.mil::25b5d6d1-c630-4d87-b0ca-dd233702b3e0" providerId="AD" clId="Web-{B5F7AF33-59BE-4D3E-9BDE-FEF65BAB3663}" dt="2021-09-29T18:11:10.845" v="103" actId="20577"/>
          <ac:spMkLst>
            <pc:docMk/>
            <pc:sldMk cId="3472242181" sldId="284"/>
            <ac:spMk id="3" creationId="{00000000-0000-0000-0000-000000000000}"/>
          </ac:spMkLst>
        </pc:spChg>
      </pc:sldChg>
      <pc:sldChg chg="modSp">
        <pc:chgData name="THOMPSON, ERIC R DR-02 USAF AFMC 711 HPW/RHWS" userId="S::eric.thompson.28@us.af.mil::25b5d6d1-c630-4d87-b0ca-dd233702b3e0" providerId="AD" clId="Web-{B5F7AF33-59BE-4D3E-9BDE-FEF65BAB3663}" dt="2021-09-29T18:06:41.456" v="61" actId="20577"/>
        <pc:sldMkLst>
          <pc:docMk/>
          <pc:sldMk cId="2915526566" sldId="289"/>
        </pc:sldMkLst>
        <pc:spChg chg="mod">
          <ac:chgData name="THOMPSON, ERIC R DR-02 USAF AFMC 711 HPW/RHWS" userId="S::eric.thompson.28@us.af.mil::25b5d6d1-c630-4d87-b0ca-dd233702b3e0" providerId="AD" clId="Web-{B5F7AF33-59BE-4D3E-9BDE-FEF65BAB3663}" dt="2021-09-29T18:06:41.456" v="61" actId="20577"/>
          <ac:spMkLst>
            <pc:docMk/>
            <pc:sldMk cId="2915526566" sldId="289"/>
            <ac:spMk id="3" creationId="{00000000-0000-0000-0000-000000000000}"/>
          </ac:spMkLst>
        </pc:spChg>
      </pc:sldChg>
      <pc:sldChg chg="del">
        <pc:chgData name="THOMPSON, ERIC R DR-02 USAF AFMC 711 HPW/RHWS" userId="S::eric.thompson.28@us.af.mil::25b5d6d1-c630-4d87-b0ca-dd233702b3e0" providerId="AD" clId="Web-{B5F7AF33-59BE-4D3E-9BDE-FEF65BAB3663}" dt="2021-09-29T18:09:39.121" v="72"/>
        <pc:sldMkLst>
          <pc:docMk/>
          <pc:sldMk cId="1492305280" sldId="290"/>
        </pc:sldMkLst>
      </pc:sldChg>
      <pc:sldChg chg="del">
        <pc:chgData name="THOMPSON, ERIC R DR-02 USAF AFMC 711 HPW/RHWS" userId="S::eric.thompson.28@us.af.mil::25b5d6d1-c630-4d87-b0ca-dd233702b3e0" providerId="AD" clId="Web-{B5F7AF33-59BE-4D3E-9BDE-FEF65BAB3663}" dt="2021-09-29T18:09:39.121" v="71"/>
        <pc:sldMkLst>
          <pc:docMk/>
          <pc:sldMk cId="3659489173" sldId="292"/>
        </pc:sldMkLst>
      </pc:sldChg>
      <pc:sldChg chg="del">
        <pc:chgData name="THOMPSON, ERIC R DR-02 USAF AFMC 711 HPW/RHWS" userId="S::eric.thompson.28@us.af.mil::25b5d6d1-c630-4d87-b0ca-dd233702b3e0" providerId="AD" clId="Web-{B5F7AF33-59BE-4D3E-9BDE-FEF65BAB3663}" dt="2021-09-29T18:09:41.497" v="73"/>
        <pc:sldMkLst>
          <pc:docMk/>
          <pc:sldMk cId="2345979910" sldId="295"/>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2F8B778-EE3F-5541-80B6-A033169F05AB}" type="datetimeFigureOut">
              <a:rPr lang="en-US" smtClean="0"/>
              <a:t>7/1/2022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C4E72D6-76A0-B84C-AA86-CCE53056228C}" type="slidenum">
              <a:rPr lang="en-US" smtClean="0"/>
              <a:t>‹#›</a:t>
            </a:fld>
            <a:endParaRPr lang="en-US"/>
          </a:p>
        </p:txBody>
      </p:sp>
    </p:spTree>
    <p:extLst>
      <p:ext uri="{BB962C8B-B14F-4D97-AF65-F5344CB8AC3E}">
        <p14:creationId xmlns:p14="http://schemas.microsoft.com/office/powerpoint/2010/main" val="228569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25D8D47-F8B2-844E-B15E-9C55313B0B46}" type="datetimeFigureOut">
              <a:rPr lang="en-US" smtClean="0"/>
              <a:t>7/1/2022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E0DA7D4-2281-3F41-A9A9-DF2CBC1C06D7}" type="slidenum">
              <a:rPr lang="en-US" smtClean="0"/>
              <a:t>‹#›</a:t>
            </a:fld>
            <a:endParaRPr lang="en-US"/>
          </a:p>
        </p:txBody>
      </p:sp>
    </p:spTree>
    <p:extLst>
      <p:ext uri="{BB962C8B-B14F-4D97-AF65-F5344CB8AC3E}">
        <p14:creationId xmlns:p14="http://schemas.microsoft.com/office/powerpoint/2010/main" val="1553404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0DA7D4-2281-3F41-A9A9-DF2CBC1C06D7}" type="slidenum">
              <a:rPr lang="en-US" smtClean="0"/>
              <a:t>2</a:t>
            </a:fld>
            <a:endParaRPr lang="en-US"/>
          </a:p>
        </p:txBody>
      </p:sp>
    </p:spTree>
    <p:extLst>
      <p:ext uri="{BB962C8B-B14F-4D97-AF65-F5344CB8AC3E}">
        <p14:creationId xmlns:p14="http://schemas.microsoft.com/office/powerpoint/2010/main" val="2089467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0DA7D4-2281-3F41-A9A9-DF2CBC1C06D7}" type="slidenum">
              <a:rPr lang="en-US" smtClean="0"/>
              <a:t>3</a:t>
            </a:fld>
            <a:endParaRPr lang="en-US"/>
          </a:p>
        </p:txBody>
      </p:sp>
    </p:spTree>
    <p:extLst>
      <p:ext uri="{BB962C8B-B14F-4D97-AF65-F5344CB8AC3E}">
        <p14:creationId xmlns:p14="http://schemas.microsoft.com/office/powerpoint/2010/main" val="3511128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0DA7D4-2281-3F41-A9A9-DF2CBC1C06D7}" type="slidenum">
              <a:rPr lang="en-US" smtClean="0"/>
              <a:t>4</a:t>
            </a:fld>
            <a:endParaRPr lang="en-US"/>
          </a:p>
        </p:txBody>
      </p:sp>
    </p:spTree>
    <p:extLst>
      <p:ext uri="{BB962C8B-B14F-4D97-AF65-F5344CB8AC3E}">
        <p14:creationId xmlns:p14="http://schemas.microsoft.com/office/powerpoint/2010/main" val="916315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0DA7D4-2281-3F41-A9A9-DF2CBC1C06D7}" type="slidenum">
              <a:rPr lang="en-US" smtClean="0"/>
              <a:t>5</a:t>
            </a:fld>
            <a:endParaRPr lang="en-US"/>
          </a:p>
        </p:txBody>
      </p:sp>
    </p:spTree>
    <p:extLst>
      <p:ext uri="{BB962C8B-B14F-4D97-AF65-F5344CB8AC3E}">
        <p14:creationId xmlns:p14="http://schemas.microsoft.com/office/powerpoint/2010/main" val="4009210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5.sv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10194" y="2189929"/>
            <a:ext cx="10180320" cy="2387600"/>
          </a:xfrm>
        </p:spPr>
        <p:txBody>
          <a:bodyPr anchor="ctr" anchorCtr="0"/>
          <a:lstStyle>
            <a:lvl1pPr algn="ctr">
              <a:defRPr sz="6000">
                <a:solidFill>
                  <a:srgbClr val="004B8D"/>
                </a:solidFill>
              </a:defRPr>
            </a:lvl1pPr>
          </a:lstStyle>
          <a:p>
            <a:r>
              <a:rPr lang="en-US"/>
              <a:t>Click to edit Master title style</a:t>
            </a:r>
          </a:p>
        </p:txBody>
      </p:sp>
      <p:sp>
        <p:nvSpPr>
          <p:cNvPr id="17" name="Text Placeholder 16"/>
          <p:cNvSpPr>
            <a:spLocks noGrp="1"/>
          </p:cNvSpPr>
          <p:nvPr>
            <p:ph type="body" sz="quarter" idx="13" hasCustomPrompt="1"/>
          </p:nvPr>
        </p:nvSpPr>
        <p:spPr>
          <a:xfrm>
            <a:off x="933451" y="4738779"/>
            <a:ext cx="10420349" cy="647700"/>
          </a:xfrm>
        </p:spPr>
        <p:txBody>
          <a:bodyPr>
            <a:normAutofit/>
          </a:bodyPr>
          <a:lstStyle>
            <a:lvl1pPr marL="0" indent="0" algn="ctr">
              <a:lnSpc>
                <a:spcPct val="180000"/>
              </a:lnSpc>
              <a:buNone/>
              <a:defRPr sz="1000" b="1" spc="300">
                <a:solidFill>
                  <a:srgbClr val="004B8D"/>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cxnSp>
        <p:nvCxnSpPr>
          <p:cNvPr id="8" name="Straight Connector 7"/>
          <p:cNvCxnSpPr/>
          <p:nvPr userDrawn="1"/>
        </p:nvCxnSpPr>
        <p:spPr>
          <a:xfrm>
            <a:off x="914400" y="6297039"/>
            <a:ext cx="10363200" cy="0"/>
          </a:xfrm>
          <a:prstGeom prst="line">
            <a:avLst/>
          </a:prstGeom>
          <a:ln>
            <a:solidFill>
              <a:srgbClr val="595A59"/>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41ABF3B-652A-4525-B612-0138BCCF810E}"/>
              </a:ext>
            </a:extLst>
          </p:cNvPr>
          <p:cNvPicPr>
            <a:picLocks noChangeAspect="1"/>
          </p:cNvPicPr>
          <p:nvPr userDrawn="1"/>
        </p:nvPicPr>
        <p:blipFill>
          <a:blip r:embed="rId3"/>
          <a:stretch>
            <a:fillRect/>
          </a:stretch>
        </p:blipFill>
        <p:spPr>
          <a:xfrm>
            <a:off x="4728519" y="387178"/>
            <a:ext cx="2801200" cy="902622"/>
          </a:xfrm>
          <a:prstGeom prst="rect">
            <a:avLst/>
          </a:prstGeom>
        </p:spPr>
      </p:pic>
      <p:sp>
        <p:nvSpPr>
          <p:cNvPr id="13" name="Text Placeholder 18"/>
          <p:cNvSpPr>
            <a:spLocks noGrp="1"/>
          </p:cNvSpPr>
          <p:nvPr>
            <p:ph type="body" sz="quarter" idx="17" hasCustomPrompt="1"/>
          </p:nvPr>
        </p:nvSpPr>
        <p:spPr>
          <a:xfrm>
            <a:off x="7778423" y="6583680"/>
            <a:ext cx="3324969" cy="150440"/>
          </a:xfrm>
        </p:spPr>
        <p:txBody>
          <a:bodyPr>
            <a:noAutofit/>
          </a:bodyPr>
          <a:lstStyle>
            <a:lvl1pPr marL="0" indent="0" algn="r">
              <a:buNone/>
              <a:defRPr sz="450" spc="0" baseline="0">
                <a:solidFill>
                  <a:srgbClr val="004B8D"/>
                </a:solidFill>
              </a:defRPr>
            </a:lvl1pPr>
            <a:lvl2pPr marL="342892" indent="0">
              <a:buNone/>
              <a:defRPr sz="750"/>
            </a:lvl2pPr>
            <a:lvl3pPr marL="685783" indent="0">
              <a:buNone/>
              <a:defRPr sz="750"/>
            </a:lvl3pPr>
            <a:lvl4pPr marL="1028675" indent="0">
              <a:buNone/>
              <a:defRPr sz="750"/>
            </a:lvl4pPr>
            <a:lvl5pPr marL="1371566" indent="0">
              <a:buNone/>
              <a:defRPr sz="750"/>
            </a:lvl5pPr>
          </a:lstStyle>
          <a:p>
            <a:pPr lvl="0"/>
            <a:r>
              <a:rPr lang="en-US"/>
              <a:t>Place proper DISTRIBUTION statement here.</a:t>
            </a:r>
          </a:p>
        </p:txBody>
      </p:sp>
      <p:sp>
        <p:nvSpPr>
          <p:cNvPr id="14" name="TextBox 10"/>
          <p:cNvSpPr txBox="1"/>
          <p:nvPr userDrawn="1"/>
        </p:nvSpPr>
        <p:spPr>
          <a:xfrm>
            <a:off x="11004163" y="6566106"/>
            <a:ext cx="349637" cy="1846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C720032-0DC1-4E59-B3EF-A1C3F14D1CF3}" type="slidenum">
              <a:rPr lang="en-US" sz="600" smtClean="0">
                <a:solidFill>
                  <a:srgbClr val="004B8D"/>
                </a:solidFill>
                <a:latin typeface="Arial" panose="020B0604020202020204" pitchFamily="34" charset="0"/>
                <a:cs typeface="Arial" panose="020B0604020202020204" pitchFamily="34" charset="0"/>
              </a:rPr>
              <a:pPr algn="r"/>
              <a:t>‹#›</a:t>
            </a:fld>
            <a:endParaRPr lang="en-US" sz="600">
              <a:solidFill>
                <a:srgbClr val="004B8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8632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44E41EBE-3EFB-491D-AF6C-F7C412F5A9FB}"/>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864335" y="6513870"/>
            <a:ext cx="2560320" cy="53098"/>
          </a:xfrm>
          <a:prstGeom prst="rect">
            <a:avLst/>
          </a:prstGeom>
        </p:spPr>
      </p:pic>
      <p:pic>
        <p:nvPicPr>
          <p:cNvPr id="6" name="Graphic 5">
            <a:extLst>
              <a:ext uri="{FF2B5EF4-FFF2-40B4-BE49-F238E27FC236}">
                <a16:creationId xmlns:a16="http://schemas.microsoft.com/office/drawing/2014/main" id="{642C0097-936F-4416-8506-8CBDE8D78441}"/>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965885" y="198076"/>
            <a:ext cx="740880" cy="125059"/>
          </a:xfrm>
          <a:prstGeom prst="rect">
            <a:avLst/>
          </a:prstGeom>
        </p:spPr>
      </p:pic>
      <p:sp>
        <p:nvSpPr>
          <p:cNvPr id="2" name="Title 1"/>
          <p:cNvSpPr>
            <a:spLocks noGrp="1"/>
          </p:cNvSpPr>
          <p:nvPr>
            <p:ph type="title"/>
          </p:nvPr>
        </p:nvSpPr>
        <p:spPr>
          <a:xfrm>
            <a:off x="2342573" y="1903865"/>
            <a:ext cx="7494154" cy="2899430"/>
          </a:xfrm>
        </p:spPr>
        <p:txBody>
          <a:bodyPr anchor="ctr" anchorCtr="0"/>
          <a:lstStyle>
            <a:lvl1pPr algn="ctr">
              <a:defRPr sz="6000">
                <a:solidFill>
                  <a:schemeClr val="bg1"/>
                </a:solidFill>
              </a:defRPr>
            </a:lvl1pPr>
          </a:lstStyle>
          <a:p>
            <a:r>
              <a:rPr lang="en-US"/>
              <a:t>Click to edit Master title style</a:t>
            </a:r>
            <a:endParaRPr lang="en-US" dirty="0"/>
          </a:p>
        </p:txBody>
      </p:sp>
      <p:cxnSp>
        <p:nvCxnSpPr>
          <p:cNvPr id="8" name="Straight Connector 7"/>
          <p:cNvCxnSpPr/>
          <p:nvPr userDrawn="1"/>
        </p:nvCxnSpPr>
        <p:spPr>
          <a:xfrm>
            <a:off x="3519055" y="6536988"/>
            <a:ext cx="7819327" cy="0"/>
          </a:xfrm>
          <a:prstGeom prst="line">
            <a:avLst/>
          </a:prstGeom>
          <a:ln>
            <a:solidFill>
              <a:srgbClr val="CBCCCB"/>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D4FC867-90C7-46C4-A239-75E739CD55FF}"/>
              </a:ext>
            </a:extLst>
          </p:cNvPr>
          <p:cNvCxnSpPr/>
          <p:nvPr userDrawn="1"/>
        </p:nvCxnSpPr>
        <p:spPr>
          <a:xfrm>
            <a:off x="914400" y="500368"/>
            <a:ext cx="10363200" cy="0"/>
          </a:xfrm>
          <a:prstGeom prst="line">
            <a:avLst/>
          </a:prstGeom>
          <a:ln>
            <a:solidFill>
              <a:srgbClr val="CBCCCB"/>
            </a:solidFill>
          </a:ln>
        </p:spPr>
        <p:style>
          <a:lnRef idx="1">
            <a:schemeClr val="accent1"/>
          </a:lnRef>
          <a:fillRef idx="0">
            <a:schemeClr val="accent1"/>
          </a:fillRef>
          <a:effectRef idx="0">
            <a:schemeClr val="accent1"/>
          </a:effectRef>
          <a:fontRef idx="minor">
            <a:schemeClr val="tx1"/>
          </a:fontRef>
        </p:style>
      </p:cxnSp>
      <p:sp>
        <p:nvSpPr>
          <p:cNvPr id="10" name="Text Placeholder 18"/>
          <p:cNvSpPr>
            <a:spLocks noGrp="1"/>
          </p:cNvSpPr>
          <p:nvPr>
            <p:ph type="body" sz="quarter" idx="17" hasCustomPrompt="1"/>
          </p:nvPr>
        </p:nvSpPr>
        <p:spPr>
          <a:xfrm>
            <a:off x="7860271" y="6621065"/>
            <a:ext cx="3324969" cy="150440"/>
          </a:xfrm>
        </p:spPr>
        <p:txBody>
          <a:bodyPr>
            <a:noAutofit/>
          </a:bodyPr>
          <a:lstStyle>
            <a:lvl1pPr marL="0" indent="0" algn="r">
              <a:buNone/>
              <a:defRPr sz="450" spc="0" baseline="0">
                <a:solidFill>
                  <a:schemeClr val="bg1"/>
                </a:solidFill>
              </a:defRPr>
            </a:lvl1pPr>
            <a:lvl2pPr marL="342892" indent="0">
              <a:buNone/>
              <a:defRPr sz="750"/>
            </a:lvl2pPr>
            <a:lvl3pPr marL="685783" indent="0">
              <a:buNone/>
              <a:defRPr sz="750"/>
            </a:lvl3pPr>
            <a:lvl4pPr marL="1028675" indent="0">
              <a:buNone/>
              <a:defRPr sz="750"/>
            </a:lvl4pPr>
            <a:lvl5pPr marL="1371566" indent="0">
              <a:buNone/>
              <a:defRPr sz="750"/>
            </a:lvl5pPr>
          </a:lstStyle>
          <a:p>
            <a:pPr lvl="0"/>
            <a:r>
              <a:rPr lang="en-US" dirty="0"/>
              <a:t>Place proper DISTRIBUTION statement here.</a:t>
            </a:r>
          </a:p>
        </p:txBody>
      </p:sp>
      <p:sp>
        <p:nvSpPr>
          <p:cNvPr id="12" name="TextBox 10"/>
          <p:cNvSpPr txBox="1"/>
          <p:nvPr userDrawn="1"/>
        </p:nvSpPr>
        <p:spPr>
          <a:xfrm>
            <a:off x="11086011" y="6603491"/>
            <a:ext cx="349637" cy="1846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C720032-0DC1-4E59-B3EF-A1C3F14D1CF3}" type="slidenum">
              <a:rPr lang="en-US" sz="600" smtClean="0">
                <a:solidFill>
                  <a:schemeClr val="bg1"/>
                </a:solidFill>
                <a:latin typeface="Arial" panose="020B0604020202020204" pitchFamily="34" charset="0"/>
                <a:cs typeface="Arial" panose="020B0604020202020204" pitchFamily="34" charset="0"/>
              </a:rPr>
              <a:pPr algn="r"/>
              <a:t>‹#›</a:t>
            </a:fld>
            <a:endParaRPr lang="en-US" sz="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1756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99120"/>
            <a:ext cx="10515600" cy="637515"/>
          </a:xfrm>
        </p:spPr>
        <p:txBody>
          <a:bodyPr>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838200" y="1335416"/>
            <a:ext cx="10515600" cy="5022243"/>
          </a:xfrm>
        </p:spPr>
        <p:txBody>
          <a:bodyPr>
            <a:normAutofit/>
          </a:bodyPr>
          <a:lstStyle>
            <a:lvl1pPr>
              <a:lnSpc>
                <a:spcPct val="100000"/>
              </a:lnSpc>
              <a:defRPr sz="1600"/>
            </a:lvl1pPr>
            <a:lvl2pPr>
              <a:lnSpc>
                <a:spcPct val="100000"/>
              </a:lnSpc>
              <a:defRPr sz="1600"/>
            </a:lvl2pPr>
            <a:lvl3pPr>
              <a:lnSpc>
                <a:spcPct val="100000"/>
              </a:lnSpc>
              <a:defRPr sz="1600"/>
            </a:lvl3pPr>
            <a:lvl4pPr>
              <a:lnSpc>
                <a:spcPct val="100000"/>
              </a:lnSpc>
              <a:defRPr sz="1600"/>
            </a:lvl4pPr>
            <a:lvl5pPr>
              <a:lnSpc>
                <a:spcPct val="100000"/>
              </a:lnSpc>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a:xfrm>
            <a:off x="914400" y="500338"/>
            <a:ext cx="10363200" cy="0"/>
          </a:xfrm>
          <a:prstGeom prst="line">
            <a:avLst/>
          </a:prstGeom>
          <a:ln>
            <a:solidFill>
              <a:srgbClr val="595A5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519055" y="6536988"/>
            <a:ext cx="7819327" cy="0"/>
          </a:xfrm>
          <a:prstGeom prst="line">
            <a:avLst/>
          </a:prstGeom>
          <a:ln>
            <a:solidFill>
              <a:srgbClr val="595A59"/>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CB5BD334-298D-478C-86C2-D672942FB597}"/>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65885" y="198076"/>
            <a:ext cx="740880" cy="125059"/>
          </a:xfrm>
          <a:prstGeom prst="rect">
            <a:avLst/>
          </a:prstGeom>
        </p:spPr>
      </p:pic>
      <p:pic>
        <p:nvPicPr>
          <p:cNvPr id="14" name="Graphic 13">
            <a:extLst>
              <a:ext uri="{FF2B5EF4-FFF2-40B4-BE49-F238E27FC236}">
                <a16:creationId xmlns:a16="http://schemas.microsoft.com/office/drawing/2014/main" id="{0D54C71C-1288-472F-A460-7C04D48B3ABD}"/>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864334" y="6513870"/>
            <a:ext cx="2560320" cy="53098"/>
          </a:xfrm>
          <a:prstGeom prst="rect">
            <a:avLst/>
          </a:prstGeom>
        </p:spPr>
      </p:pic>
      <p:sp>
        <p:nvSpPr>
          <p:cNvPr id="10" name="Text Placeholder 18"/>
          <p:cNvSpPr>
            <a:spLocks noGrp="1"/>
          </p:cNvSpPr>
          <p:nvPr>
            <p:ph type="body" sz="quarter" idx="17" hasCustomPrompt="1"/>
          </p:nvPr>
        </p:nvSpPr>
        <p:spPr>
          <a:xfrm>
            <a:off x="7860271" y="6621065"/>
            <a:ext cx="3324969" cy="150440"/>
          </a:xfrm>
        </p:spPr>
        <p:txBody>
          <a:bodyPr>
            <a:noAutofit/>
          </a:bodyPr>
          <a:lstStyle>
            <a:lvl1pPr marL="0" indent="0" algn="r">
              <a:buNone/>
              <a:defRPr sz="450" spc="0" baseline="0">
                <a:solidFill>
                  <a:schemeClr val="tx1"/>
                </a:solidFill>
              </a:defRPr>
            </a:lvl1pPr>
            <a:lvl2pPr marL="342892" indent="0">
              <a:buNone/>
              <a:defRPr sz="750"/>
            </a:lvl2pPr>
            <a:lvl3pPr marL="685783" indent="0">
              <a:buNone/>
              <a:defRPr sz="750"/>
            </a:lvl3pPr>
            <a:lvl4pPr marL="1028675" indent="0">
              <a:buNone/>
              <a:defRPr sz="750"/>
            </a:lvl4pPr>
            <a:lvl5pPr marL="1371566" indent="0">
              <a:buNone/>
              <a:defRPr sz="750"/>
            </a:lvl5pPr>
          </a:lstStyle>
          <a:p>
            <a:pPr lvl="0"/>
            <a:r>
              <a:rPr lang="en-US" dirty="0"/>
              <a:t>Place proper DISTRIBUTION statement here.</a:t>
            </a:r>
          </a:p>
        </p:txBody>
      </p:sp>
      <p:sp>
        <p:nvSpPr>
          <p:cNvPr id="11" name="TextBox 10"/>
          <p:cNvSpPr txBox="1"/>
          <p:nvPr userDrawn="1"/>
        </p:nvSpPr>
        <p:spPr>
          <a:xfrm>
            <a:off x="11086011" y="6603491"/>
            <a:ext cx="349637" cy="1846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C720032-0DC1-4E59-B3EF-A1C3F14D1CF3}" type="slidenum">
              <a:rPr lang="en-US" sz="600" smtClean="0">
                <a:solidFill>
                  <a:schemeClr val="tx1"/>
                </a:solidFill>
                <a:latin typeface="Arial" panose="020B0604020202020204" pitchFamily="34" charset="0"/>
                <a:cs typeface="Arial" panose="020B0604020202020204" pitchFamily="34" charset="0"/>
              </a:rPr>
              <a:pPr algn="r"/>
              <a:t>‹#›</a:t>
            </a:fld>
            <a:endParaRPr lang="en-US" sz="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96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cxnSp>
        <p:nvCxnSpPr>
          <p:cNvPr id="16" name="Straight Connector 15"/>
          <p:cNvCxnSpPr/>
          <p:nvPr userDrawn="1"/>
        </p:nvCxnSpPr>
        <p:spPr>
          <a:xfrm>
            <a:off x="3519055" y="6536988"/>
            <a:ext cx="7819327" cy="0"/>
          </a:xfrm>
          <a:prstGeom prst="line">
            <a:avLst/>
          </a:prstGeom>
          <a:ln>
            <a:solidFill>
              <a:srgbClr val="595A59"/>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E57503E-0F5A-481B-912D-71A385E5A048}"/>
              </a:ext>
            </a:extLst>
          </p:cNvPr>
          <p:cNvCxnSpPr/>
          <p:nvPr userDrawn="1"/>
        </p:nvCxnSpPr>
        <p:spPr>
          <a:xfrm>
            <a:off x="914400" y="500338"/>
            <a:ext cx="10363200" cy="0"/>
          </a:xfrm>
          <a:prstGeom prst="line">
            <a:avLst/>
          </a:prstGeom>
          <a:ln>
            <a:solidFill>
              <a:srgbClr val="595A59"/>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5EBB45E8-3AF5-47F9-AAF8-FDD09D9BB525}"/>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65885" y="198076"/>
            <a:ext cx="740880" cy="125059"/>
          </a:xfrm>
          <a:prstGeom prst="rect">
            <a:avLst/>
          </a:prstGeom>
        </p:spPr>
      </p:pic>
      <p:pic>
        <p:nvPicPr>
          <p:cNvPr id="10" name="Graphic 9">
            <a:extLst>
              <a:ext uri="{FF2B5EF4-FFF2-40B4-BE49-F238E27FC236}">
                <a16:creationId xmlns:a16="http://schemas.microsoft.com/office/drawing/2014/main" id="{1FE42EDD-719A-407E-B62C-9197999F5161}"/>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864334" y="6513870"/>
            <a:ext cx="2560320" cy="53098"/>
          </a:xfrm>
          <a:prstGeom prst="rect">
            <a:avLst/>
          </a:prstGeom>
        </p:spPr>
      </p:pic>
      <p:sp>
        <p:nvSpPr>
          <p:cNvPr id="12" name="Text Placeholder 18"/>
          <p:cNvSpPr>
            <a:spLocks noGrp="1"/>
          </p:cNvSpPr>
          <p:nvPr>
            <p:ph type="body" sz="quarter" idx="17" hasCustomPrompt="1"/>
          </p:nvPr>
        </p:nvSpPr>
        <p:spPr>
          <a:xfrm>
            <a:off x="7860271" y="6621065"/>
            <a:ext cx="3324969" cy="150440"/>
          </a:xfrm>
        </p:spPr>
        <p:txBody>
          <a:bodyPr>
            <a:noAutofit/>
          </a:bodyPr>
          <a:lstStyle>
            <a:lvl1pPr marL="0" indent="0" algn="r">
              <a:buNone/>
              <a:defRPr sz="450" spc="0" baseline="0">
                <a:solidFill>
                  <a:schemeClr val="tx1"/>
                </a:solidFill>
              </a:defRPr>
            </a:lvl1pPr>
            <a:lvl2pPr marL="342892" indent="0">
              <a:buNone/>
              <a:defRPr sz="750"/>
            </a:lvl2pPr>
            <a:lvl3pPr marL="685783" indent="0">
              <a:buNone/>
              <a:defRPr sz="750"/>
            </a:lvl3pPr>
            <a:lvl4pPr marL="1028675" indent="0">
              <a:buNone/>
              <a:defRPr sz="750"/>
            </a:lvl4pPr>
            <a:lvl5pPr marL="1371566" indent="0">
              <a:buNone/>
              <a:defRPr sz="750"/>
            </a:lvl5pPr>
          </a:lstStyle>
          <a:p>
            <a:pPr lvl="0"/>
            <a:r>
              <a:rPr lang="en-US" dirty="0"/>
              <a:t>Place proper DISTRIBUTION statement here.</a:t>
            </a:r>
          </a:p>
        </p:txBody>
      </p:sp>
      <p:sp>
        <p:nvSpPr>
          <p:cNvPr id="13" name="TextBox 12"/>
          <p:cNvSpPr txBox="1"/>
          <p:nvPr userDrawn="1"/>
        </p:nvSpPr>
        <p:spPr>
          <a:xfrm>
            <a:off x="11086011" y="6603491"/>
            <a:ext cx="349637" cy="1846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C720032-0DC1-4E59-B3EF-A1C3F14D1CF3}" type="slidenum">
              <a:rPr lang="en-US" sz="600" smtClean="0">
                <a:solidFill>
                  <a:schemeClr val="tx1"/>
                </a:solidFill>
                <a:latin typeface="Arial" panose="020B0604020202020204" pitchFamily="34" charset="0"/>
                <a:cs typeface="Arial" panose="020B0604020202020204" pitchFamily="34" charset="0"/>
              </a:rPr>
              <a:pPr algn="r"/>
              <a:t>‹#›</a:t>
            </a:fld>
            <a:endParaRPr lang="en-US" sz="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6500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335417"/>
            <a:ext cx="5181600" cy="5020936"/>
          </a:xfrm>
        </p:spPr>
        <p:txBody>
          <a:bodyPr>
            <a:normAutofit/>
          </a:bodyPr>
          <a:lstStyle>
            <a:lvl1pPr>
              <a:lnSpc>
                <a:spcPct val="100000"/>
              </a:lnSpc>
              <a:defRPr sz="1600"/>
            </a:lvl1pPr>
            <a:lvl2pPr>
              <a:lnSpc>
                <a:spcPct val="100000"/>
              </a:lnSpc>
              <a:defRPr sz="1600"/>
            </a:lvl2pPr>
            <a:lvl3pPr>
              <a:lnSpc>
                <a:spcPct val="100000"/>
              </a:lnSpc>
              <a:defRPr sz="1600"/>
            </a:lvl3pPr>
            <a:lvl4pPr>
              <a:lnSpc>
                <a:spcPct val="100000"/>
              </a:lnSpc>
              <a:defRPr sz="1600"/>
            </a:lvl4pPr>
            <a:lvl5pPr>
              <a:lnSpc>
                <a:spcPct val="100000"/>
              </a:lnSpc>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335417"/>
            <a:ext cx="5181600" cy="5020936"/>
          </a:xfrm>
        </p:spPr>
        <p:txBody>
          <a:bodyPr>
            <a:normAutofit/>
          </a:bodyPr>
          <a:lstStyle>
            <a:lvl1pPr>
              <a:lnSpc>
                <a:spcPct val="100000"/>
              </a:lnSpc>
              <a:defRPr sz="1600"/>
            </a:lvl1pPr>
            <a:lvl2pPr>
              <a:lnSpc>
                <a:spcPct val="100000"/>
              </a:lnSpc>
              <a:defRPr sz="1600"/>
            </a:lvl2pPr>
            <a:lvl3pPr>
              <a:lnSpc>
                <a:spcPct val="100000"/>
              </a:lnSpc>
              <a:defRPr sz="1600"/>
            </a:lvl3pPr>
            <a:lvl4pPr>
              <a:lnSpc>
                <a:spcPct val="100000"/>
              </a:lnSpc>
              <a:defRPr sz="1600"/>
            </a:lvl4pPr>
            <a:lvl5pPr>
              <a:lnSpc>
                <a:spcPct val="100000"/>
              </a:lnSpc>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838200" y="549387"/>
            <a:ext cx="10515600" cy="732645"/>
          </a:xfrm>
        </p:spPr>
        <p:txBody>
          <a:bodyPr>
            <a:normAutofit/>
          </a:bodyPr>
          <a:lstStyle>
            <a:lvl1pPr>
              <a:defRPr sz="3000"/>
            </a:lvl1pPr>
          </a:lstStyle>
          <a:p>
            <a:r>
              <a:rPr lang="en-US"/>
              <a:t>Click to edit Master title style</a:t>
            </a:r>
            <a:endParaRPr lang="en-US" dirty="0"/>
          </a:p>
        </p:txBody>
      </p:sp>
      <p:cxnSp>
        <p:nvCxnSpPr>
          <p:cNvPr id="15" name="Straight Connector 14">
            <a:extLst>
              <a:ext uri="{FF2B5EF4-FFF2-40B4-BE49-F238E27FC236}">
                <a16:creationId xmlns:a16="http://schemas.microsoft.com/office/drawing/2014/main" id="{A9A7E89B-15AA-4061-B0AF-2577F800530A}"/>
              </a:ext>
            </a:extLst>
          </p:cNvPr>
          <p:cNvCxnSpPr/>
          <p:nvPr userDrawn="1"/>
        </p:nvCxnSpPr>
        <p:spPr>
          <a:xfrm>
            <a:off x="914400" y="500338"/>
            <a:ext cx="10363200" cy="0"/>
          </a:xfrm>
          <a:prstGeom prst="line">
            <a:avLst/>
          </a:prstGeom>
          <a:ln>
            <a:solidFill>
              <a:srgbClr val="595A59"/>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F2E0E80-6006-4B76-B8C3-1395111A7B20}"/>
              </a:ext>
            </a:extLst>
          </p:cNvPr>
          <p:cNvCxnSpPr/>
          <p:nvPr userDrawn="1"/>
        </p:nvCxnSpPr>
        <p:spPr>
          <a:xfrm>
            <a:off x="3519055" y="6536988"/>
            <a:ext cx="7819327" cy="0"/>
          </a:xfrm>
          <a:prstGeom prst="line">
            <a:avLst/>
          </a:prstGeom>
          <a:ln>
            <a:solidFill>
              <a:srgbClr val="595A59"/>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478A3597-B5FE-464A-A618-66CAB72EC787}"/>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65885" y="198076"/>
            <a:ext cx="740880" cy="125059"/>
          </a:xfrm>
          <a:prstGeom prst="rect">
            <a:avLst/>
          </a:prstGeom>
        </p:spPr>
      </p:pic>
      <p:pic>
        <p:nvPicPr>
          <p:cNvPr id="16" name="Graphic 15">
            <a:extLst>
              <a:ext uri="{FF2B5EF4-FFF2-40B4-BE49-F238E27FC236}">
                <a16:creationId xmlns:a16="http://schemas.microsoft.com/office/drawing/2014/main" id="{B65899C1-8647-4059-ABB4-F246F07201E8}"/>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864334" y="6513870"/>
            <a:ext cx="2560320" cy="53098"/>
          </a:xfrm>
          <a:prstGeom prst="rect">
            <a:avLst/>
          </a:prstGeom>
        </p:spPr>
      </p:pic>
      <p:sp>
        <p:nvSpPr>
          <p:cNvPr id="13" name="Text Placeholder 18"/>
          <p:cNvSpPr>
            <a:spLocks noGrp="1"/>
          </p:cNvSpPr>
          <p:nvPr>
            <p:ph type="body" sz="quarter" idx="17" hasCustomPrompt="1"/>
          </p:nvPr>
        </p:nvSpPr>
        <p:spPr>
          <a:xfrm>
            <a:off x="7860271" y="6621065"/>
            <a:ext cx="3324969" cy="150440"/>
          </a:xfrm>
        </p:spPr>
        <p:txBody>
          <a:bodyPr>
            <a:noAutofit/>
          </a:bodyPr>
          <a:lstStyle>
            <a:lvl1pPr marL="0" indent="0" algn="r">
              <a:buNone/>
              <a:defRPr sz="450" spc="0" baseline="0">
                <a:solidFill>
                  <a:schemeClr val="tx1"/>
                </a:solidFill>
              </a:defRPr>
            </a:lvl1pPr>
            <a:lvl2pPr marL="342892" indent="0">
              <a:buNone/>
              <a:defRPr sz="750"/>
            </a:lvl2pPr>
            <a:lvl3pPr marL="685783" indent="0">
              <a:buNone/>
              <a:defRPr sz="750"/>
            </a:lvl3pPr>
            <a:lvl4pPr marL="1028675" indent="0">
              <a:buNone/>
              <a:defRPr sz="750"/>
            </a:lvl4pPr>
            <a:lvl5pPr marL="1371566" indent="0">
              <a:buNone/>
              <a:defRPr sz="750"/>
            </a:lvl5pPr>
          </a:lstStyle>
          <a:p>
            <a:pPr lvl="0"/>
            <a:r>
              <a:rPr lang="en-US" dirty="0"/>
              <a:t>Place proper DISTRIBUTION statement here.</a:t>
            </a:r>
          </a:p>
        </p:txBody>
      </p:sp>
      <p:sp>
        <p:nvSpPr>
          <p:cNvPr id="18" name="TextBox 17"/>
          <p:cNvSpPr txBox="1"/>
          <p:nvPr userDrawn="1"/>
        </p:nvSpPr>
        <p:spPr>
          <a:xfrm>
            <a:off x="11086011" y="6603491"/>
            <a:ext cx="349637" cy="1846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C720032-0DC1-4E59-B3EF-A1C3F14D1CF3}" type="slidenum">
              <a:rPr lang="en-US" sz="600" smtClean="0">
                <a:solidFill>
                  <a:schemeClr val="tx1"/>
                </a:solidFill>
                <a:latin typeface="Arial" panose="020B0604020202020204" pitchFamily="34" charset="0"/>
                <a:cs typeface="Arial" panose="020B0604020202020204" pitchFamily="34" charset="0"/>
              </a:rPr>
              <a:pPr algn="r"/>
              <a:t>‹#›</a:t>
            </a:fld>
            <a:endParaRPr lang="en-US" sz="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4573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9789" y="1289302"/>
            <a:ext cx="5157787" cy="240405"/>
          </a:xfrm>
        </p:spPr>
        <p:txBody>
          <a:bodyPr anchor="b">
            <a:normAutofit/>
          </a:bodyPr>
          <a:lstStyle>
            <a:lvl1pPr marL="0" indent="0">
              <a:buNone/>
              <a:defRPr sz="1200" b="1" spc="300">
                <a:solidFill>
                  <a:srgbClr val="00BCE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1645105"/>
            <a:ext cx="5157787" cy="4674502"/>
          </a:xfrm>
        </p:spPr>
        <p:txBody>
          <a:bodyPr>
            <a:normAutofit/>
          </a:bodyPr>
          <a:lstStyle>
            <a:lvl1pPr>
              <a:lnSpc>
                <a:spcPct val="100000"/>
              </a:lnSpc>
              <a:defRPr sz="1600"/>
            </a:lvl1pPr>
            <a:lvl2pPr>
              <a:lnSpc>
                <a:spcPct val="100000"/>
              </a:lnSpc>
              <a:defRPr sz="1600"/>
            </a:lvl2pPr>
            <a:lvl3pPr>
              <a:lnSpc>
                <a:spcPct val="100000"/>
              </a:lnSpc>
              <a:defRPr sz="1600"/>
            </a:lvl3pPr>
            <a:lvl4pPr>
              <a:lnSpc>
                <a:spcPct val="100000"/>
              </a:lnSpc>
              <a:defRPr sz="1600"/>
            </a:lvl4pPr>
            <a:lvl5pPr>
              <a:lnSpc>
                <a:spcPct val="100000"/>
              </a:lnSpc>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2201" y="1289301"/>
            <a:ext cx="5183188" cy="240406"/>
          </a:xfrm>
        </p:spPr>
        <p:txBody>
          <a:bodyPr anchor="b">
            <a:normAutofit/>
          </a:bodyPr>
          <a:lstStyle>
            <a:lvl1pPr marL="0" indent="0">
              <a:buNone/>
              <a:defRPr sz="1200" b="1" spc="300">
                <a:solidFill>
                  <a:srgbClr val="00BCE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1" y="1645105"/>
            <a:ext cx="5183188" cy="4674502"/>
          </a:xfrm>
        </p:spPr>
        <p:txBody>
          <a:bodyPr>
            <a:normAutofit/>
          </a:bodyPr>
          <a:lstStyle>
            <a:lvl1pPr>
              <a:lnSpc>
                <a:spcPct val="100000"/>
              </a:lnSpc>
              <a:defRPr sz="1600"/>
            </a:lvl1pPr>
            <a:lvl2pPr>
              <a:lnSpc>
                <a:spcPct val="100000"/>
              </a:lnSpc>
              <a:defRPr sz="1600"/>
            </a:lvl2pPr>
            <a:lvl3pPr>
              <a:lnSpc>
                <a:spcPct val="100000"/>
              </a:lnSpc>
              <a:defRPr sz="1600"/>
            </a:lvl3pPr>
            <a:lvl4pPr>
              <a:lnSpc>
                <a:spcPct val="100000"/>
              </a:lnSpc>
              <a:defRPr sz="1600"/>
            </a:lvl4pPr>
            <a:lvl5pPr>
              <a:lnSpc>
                <a:spcPct val="100000"/>
              </a:lnSpc>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838200" y="549389"/>
            <a:ext cx="10515600" cy="732645"/>
          </a:xfrm>
        </p:spPr>
        <p:txBody>
          <a:bodyPr>
            <a:normAutofit/>
          </a:bodyPr>
          <a:lstStyle>
            <a:lvl1pPr>
              <a:defRPr sz="3000"/>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B6E72957-FF0C-4E9F-A61B-EA11590570A5}"/>
              </a:ext>
            </a:extLst>
          </p:cNvPr>
          <p:cNvCxnSpPr/>
          <p:nvPr userDrawn="1"/>
        </p:nvCxnSpPr>
        <p:spPr>
          <a:xfrm>
            <a:off x="914400" y="500338"/>
            <a:ext cx="10363200" cy="0"/>
          </a:xfrm>
          <a:prstGeom prst="line">
            <a:avLst/>
          </a:prstGeom>
          <a:ln>
            <a:solidFill>
              <a:srgbClr val="595A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85AC12-A373-4B58-80C7-799AD015CFA6}"/>
              </a:ext>
            </a:extLst>
          </p:cNvPr>
          <p:cNvCxnSpPr/>
          <p:nvPr userDrawn="1"/>
        </p:nvCxnSpPr>
        <p:spPr>
          <a:xfrm>
            <a:off x="3519055" y="6536988"/>
            <a:ext cx="7819327" cy="0"/>
          </a:xfrm>
          <a:prstGeom prst="line">
            <a:avLst/>
          </a:prstGeom>
          <a:ln>
            <a:solidFill>
              <a:srgbClr val="595A59"/>
            </a:solidFill>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260BA43A-CC7C-4D7F-BA1B-1E7259FD6DA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65885" y="198076"/>
            <a:ext cx="740880" cy="125059"/>
          </a:xfrm>
          <a:prstGeom prst="rect">
            <a:avLst/>
          </a:prstGeom>
        </p:spPr>
      </p:pic>
      <p:pic>
        <p:nvPicPr>
          <p:cNvPr id="18" name="Graphic 17">
            <a:extLst>
              <a:ext uri="{FF2B5EF4-FFF2-40B4-BE49-F238E27FC236}">
                <a16:creationId xmlns:a16="http://schemas.microsoft.com/office/drawing/2014/main" id="{BCFC18A9-D4D3-41DC-98B6-432053B031E8}"/>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864334" y="6513870"/>
            <a:ext cx="2560320" cy="53098"/>
          </a:xfrm>
          <a:prstGeom prst="rect">
            <a:avLst/>
          </a:prstGeom>
        </p:spPr>
      </p:pic>
      <p:sp>
        <p:nvSpPr>
          <p:cNvPr id="15" name="Text Placeholder 18"/>
          <p:cNvSpPr>
            <a:spLocks noGrp="1"/>
          </p:cNvSpPr>
          <p:nvPr>
            <p:ph type="body" sz="quarter" idx="17" hasCustomPrompt="1"/>
          </p:nvPr>
        </p:nvSpPr>
        <p:spPr>
          <a:xfrm>
            <a:off x="7860271" y="6621065"/>
            <a:ext cx="3324969" cy="150440"/>
          </a:xfrm>
        </p:spPr>
        <p:txBody>
          <a:bodyPr>
            <a:noAutofit/>
          </a:bodyPr>
          <a:lstStyle>
            <a:lvl1pPr marL="0" indent="0" algn="r">
              <a:buNone/>
              <a:defRPr sz="450" spc="0" baseline="0">
                <a:solidFill>
                  <a:schemeClr val="tx1"/>
                </a:solidFill>
              </a:defRPr>
            </a:lvl1pPr>
            <a:lvl2pPr marL="342892" indent="0">
              <a:buNone/>
              <a:defRPr sz="750"/>
            </a:lvl2pPr>
            <a:lvl3pPr marL="685783" indent="0">
              <a:buNone/>
              <a:defRPr sz="750"/>
            </a:lvl3pPr>
            <a:lvl4pPr marL="1028675" indent="0">
              <a:buNone/>
              <a:defRPr sz="750"/>
            </a:lvl4pPr>
            <a:lvl5pPr marL="1371566" indent="0">
              <a:buNone/>
              <a:defRPr sz="750"/>
            </a:lvl5pPr>
          </a:lstStyle>
          <a:p>
            <a:pPr lvl="0"/>
            <a:r>
              <a:rPr lang="en-US" dirty="0"/>
              <a:t>Place proper DISTRIBUTION statement here.</a:t>
            </a:r>
          </a:p>
        </p:txBody>
      </p:sp>
      <p:sp>
        <p:nvSpPr>
          <p:cNvPr id="17" name="TextBox 16"/>
          <p:cNvSpPr txBox="1"/>
          <p:nvPr userDrawn="1"/>
        </p:nvSpPr>
        <p:spPr>
          <a:xfrm>
            <a:off x="11086011" y="6603491"/>
            <a:ext cx="349637" cy="1846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C720032-0DC1-4E59-B3EF-A1C3F14D1CF3}" type="slidenum">
              <a:rPr lang="en-US" sz="600" smtClean="0">
                <a:solidFill>
                  <a:schemeClr val="tx1"/>
                </a:solidFill>
                <a:latin typeface="Arial" panose="020B0604020202020204" pitchFamily="34" charset="0"/>
                <a:cs typeface="Arial" panose="020B0604020202020204" pitchFamily="34" charset="0"/>
              </a:rPr>
              <a:pPr algn="r"/>
              <a:t>‹#›</a:t>
            </a:fld>
            <a:endParaRPr lang="en-US" sz="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1271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38200" y="612964"/>
            <a:ext cx="10515600" cy="605492"/>
          </a:xfrm>
        </p:spPr>
        <p:txBody>
          <a:bodyPr>
            <a:normAutofit/>
          </a:bodyPr>
          <a:lstStyle>
            <a:lvl1pPr>
              <a:defRPr sz="3000"/>
            </a:lvl1pPr>
          </a:lstStyle>
          <a:p>
            <a:r>
              <a:rPr lang="en-US"/>
              <a:t>Click to edit Master title style</a:t>
            </a:r>
            <a:endParaRPr lang="en-US" dirty="0"/>
          </a:p>
        </p:txBody>
      </p:sp>
      <p:sp>
        <p:nvSpPr>
          <p:cNvPr id="15" name="Content Placeholder 14"/>
          <p:cNvSpPr>
            <a:spLocks noGrp="1"/>
          </p:cNvSpPr>
          <p:nvPr>
            <p:ph sz="quarter" idx="15"/>
          </p:nvPr>
        </p:nvSpPr>
        <p:spPr>
          <a:xfrm>
            <a:off x="838200" y="1335418"/>
            <a:ext cx="5215467" cy="45664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6"/>
          <p:cNvSpPr>
            <a:spLocks noGrp="1"/>
          </p:cNvSpPr>
          <p:nvPr>
            <p:ph type="pic" sz="quarter" idx="16"/>
          </p:nvPr>
        </p:nvSpPr>
        <p:spPr>
          <a:xfrm>
            <a:off x="6286501" y="1335418"/>
            <a:ext cx="5067300" cy="3684587"/>
          </a:xfrm>
          <a:solidFill>
            <a:schemeClr val="bg2"/>
          </a:solidFill>
          <a:ln>
            <a:solidFill>
              <a:srgbClr val="595A59"/>
            </a:solidFill>
          </a:ln>
        </p:spPr>
        <p:txBody>
          <a:bodyPr/>
          <a:lstStyle/>
          <a:p>
            <a:r>
              <a:rPr lang="en-US"/>
              <a:t>Click icon to add picture</a:t>
            </a:r>
          </a:p>
        </p:txBody>
      </p:sp>
      <p:cxnSp>
        <p:nvCxnSpPr>
          <p:cNvPr id="10" name="Straight Connector 9">
            <a:extLst>
              <a:ext uri="{FF2B5EF4-FFF2-40B4-BE49-F238E27FC236}">
                <a16:creationId xmlns:a16="http://schemas.microsoft.com/office/drawing/2014/main" id="{B4F67F46-E28D-430E-AC9B-F8685C97697D}"/>
              </a:ext>
            </a:extLst>
          </p:cNvPr>
          <p:cNvCxnSpPr/>
          <p:nvPr userDrawn="1"/>
        </p:nvCxnSpPr>
        <p:spPr>
          <a:xfrm>
            <a:off x="914400" y="500338"/>
            <a:ext cx="10363200" cy="0"/>
          </a:xfrm>
          <a:prstGeom prst="line">
            <a:avLst/>
          </a:prstGeom>
          <a:ln>
            <a:solidFill>
              <a:srgbClr val="595A5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D280267-0AF0-4BA8-9BCA-DF304F51124E}"/>
              </a:ext>
            </a:extLst>
          </p:cNvPr>
          <p:cNvCxnSpPr/>
          <p:nvPr userDrawn="1"/>
        </p:nvCxnSpPr>
        <p:spPr>
          <a:xfrm>
            <a:off x="3519055" y="6536988"/>
            <a:ext cx="7819327" cy="0"/>
          </a:xfrm>
          <a:prstGeom prst="line">
            <a:avLst/>
          </a:prstGeom>
          <a:ln>
            <a:solidFill>
              <a:srgbClr val="595A59"/>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236336D6-F9D2-406E-A7BB-400BDAF7D43D}"/>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65885" y="198076"/>
            <a:ext cx="740880" cy="125059"/>
          </a:xfrm>
          <a:prstGeom prst="rect">
            <a:avLst/>
          </a:prstGeom>
        </p:spPr>
      </p:pic>
      <p:pic>
        <p:nvPicPr>
          <p:cNvPr id="18" name="Graphic 17">
            <a:extLst>
              <a:ext uri="{FF2B5EF4-FFF2-40B4-BE49-F238E27FC236}">
                <a16:creationId xmlns:a16="http://schemas.microsoft.com/office/drawing/2014/main" id="{FC23561A-5E84-415B-8065-65D33D6E76E4}"/>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864334" y="6513870"/>
            <a:ext cx="2560320" cy="53098"/>
          </a:xfrm>
          <a:prstGeom prst="rect">
            <a:avLst/>
          </a:prstGeom>
        </p:spPr>
      </p:pic>
      <p:sp>
        <p:nvSpPr>
          <p:cNvPr id="14" name="Text Placeholder 18"/>
          <p:cNvSpPr>
            <a:spLocks noGrp="1"/>
          </p:cNvSpPr>
          <p:nvPr>
            <p:ph type="body" sz="quarter" idx="17" hasCustomPrompt="1"/>
          </p:nvPr>
        </p:nvSpPr>
        <p:spPr>
          <a:xfrm>
            <a:off x="7860271" y="6621065"/>
            <a:ext cx="3324969" cy="150440"/>
          </a:xfrm>
        </p:spPr>
        <p:txBody>
          <a:bodyPr>
            <a:noAutofit/>
          </a:bodyPr>
          <a:lstStyle>
            <a:lvl1pPr marL="0" indent="0" algn="r">
              <a:buNone/>
              <a:defRPr sz="450" spc="0" baseline="0">
                <a:solidFill>
                  <a:schemeClr val="tx1"/>
                </a:solidFill>
              </a:defRPr>
            </a:lvl1pPr>
            <a:lvl2pPr marL="342892" indent="0">
              <a:buNone/>
              <a:defRPr sz="750"/>
            </a:lvl2pPr>
            <a:lvl3pPr marL="685783" indent="0">
              <a:buNone/>
              <a:defRPr sz="750"/>
            </a:lvl3pPr>
            <a:lvl4pPr marL="1028675" indent="0">
              <a:buNone/>
              <a:defRPr sz="750"/>
            </a:lvl4pPr>
            <a:lvl5pPr marL="1371566" indent="0">
              <a:buNone/>
              <a:defRPr sz="750"/>
            </a:lvl5pPr>
          </a:lstStyle>
          <a:p>
            <a:pPr lvl="0"/>
            <a:r>
              <a:rPr lang="en-US" dirty="0"/>
              <a:t>Place proper DISTRIBUTION statement here.</a:t>
            </a:r>
          </a:p>
        </p:txBody>
      </p:sp>
      <p:sp>
        <p:nvSpPr>
          <p:cNvPr id="16" name="TextBox 15"/>
          <p:cNvSpPr txBox="1"/>
          <p:nvPr userDrawn="1"/>
        </p:nvSpPr>
        <p:spPr>
          <a:xfrm>
            <a:off x="11086011" y="6603491"/>
            <a:ext cx="349637" cy="1846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C720032-0DC1-4E59-B3EF-A1C3F14D1CF3}" type="slidenum">
              <a:rPr lang="en-US" sz="600" smtClean="0">
                <a:solidFill>
                  <a:schemeClr val="tx1"/>
                </a:solidFill>
                <a:latin typeface="Arial" panose="020B0604020202020204" pitchFamily="34" charset="0"/>
                <a:cs typeface="Arial" panose="020B0604020202020204" pitchFamily="34" charset="0"/>
              </a:rPr>
              <a:pPr algn="r"/>
              <a:t>‹#›</a:t>
            </a:fld>
            <a:endParaRPr lang="en-US" sz="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351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2C5B84D-DEDB-41EB-BC9B-FFB68E34922F}"/>
              </a:ext>
            </a:extLst>
          </p:cNvPr>
          <p:cNvCxnSpPr/>
          <p:nvPr userDrawn="1"/>
        </p:nvCxnSpPr>
        <p:spPr>
          <a:xfrm>
            <a:off x="914400" y="500338"/>
            <a:ext cx="10363200" cy="0"/>
          </a:xfrm>
          <a:prstGeom prst="line">
            <a:avLst/>
          </a:prstGeom>
          <a:ln>
            <a:solidFill>
              <a:srgbClr val="595A59"/>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11FEC06-97B7-42BA-B7BF-C278477E3DE8}"/>
              </a:ext>
            </a:extLst>
          </p:cNvPr>
          <p:cNvCxnSpPr/>
          <p:nvPr userDrawn="1"/>
        </p:nvCxnSpPr>
        <p:spPr>
          <a:xfrm>
            <a:off x="3519055" y="6536988"/>
            <a:ext cx="7819327" cy="0"/>
          </a:xfrm>
          <a:prstGeom prst="line">
            <a:avLst/>
          </a:prstGeom>
          <a:ln>
            <a:solidFill>
              <a:srgbClr val="595A59"/>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236336D6-F9D2-406E-A7BB-400BDAF7D43D}"/>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65885" y="198076"/>
            <a:ext cx="740880" cy="125059"/>
          </a:xfrm>
          <a:prstGeom prst="rect">
            <a:avLst/>
          </a:prstGeom>
        </p:spPr>
      </p:pic>
      <p:pic>
        <p:nvPicPr>
          <p:cNvPr id="12" name="Graphic 17">
            <a:extLst>
              <a:ext uri="{FF2B5EF4-FFF2-40B4-BE49-F238E27FC236}">
                <a16:creationId xmlns:a16="http://schemas.microsoft.com/office/drawing/2014/main" id="{FC23561A-5E84-415B-8065-65D33D6E76E4}"/>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864334" y="6513870"/>
            <a:ext cx="2560320" cy="53098"/>
          </a:xfrm>
          <a:prstGeom prst="rect">
            <a:avLst/>
          </a:prstGeom>
        </p:spPr>
      </p:pic>
      <p:sp>
        <p:nvSpPr>
          <p:cNvPr id="13" name="Text Placeholder 18"/>
          <p:cNvSpPr>
            <a:spLocks noGrp="1"/>
          </p:cNvSpPr>
          <p:nvPr>
            <p:ph type="body" sz="quarter" idx="17" hasCustomPrompt="1"/>
          </p:nvPr>
        </p:nvSpPr>
        <p:spPr>
          <a:xfrm>
            <a:off x="7860271" y="6621065"/>
            <a:ext cx="3324969" cy="150440"/>
          </a:xfrm>
        </p:spPr>
        <p:txBody>
          <a:bodyPr>
            <a:noAutofit/>
          </a:bodyPr>
          <a:lstStyle>
            <a:lvl1pPr marL="0" indent="0" algn="r">
              <a:buNone/>
              <a:defRPr sz="450" spc="0" baseline="0">
                <a:solidFill>
                  <a:schemeClr val="tx1"/>
                </a:solidFill>
              </a:defRPr>
            </a:lvl1pPr>
            <a:lvl2pPr marL="342892" indent="0">
              <a:buNone/>
              <a:defRPr sz="750"/>
            </a:lvl2pPr>
            <a:lvl3pPr marL="685783" indent="0">
              <a:buNone/>
              <a:defRPr sz="750"/>
            </a:lvl3pPr>
            <a:lvl4pPr marL="1028675" indent="0">
              <a:buNone/>
              <a:defRPr sz="750"/>
            </a:lvl4pPr>
            <a:lvl5pPr marL="1371566" indent="0">
              <a:buNone/>
              <a:defRPr sz="750"/>
            </a:lvl5pPr>
          </a:lstStyle>
          <a:p>
            <a:pPr lvl="0"/>
            <a:r>
              <a:rPr lang="en-US" dirty="0"/>
              <a:t>Place proper DISTRIBUTION statement here.</a:t>
            </a:r>
          </a:p>
        </p:txBody>
      </p:sp>
      <p:sp>
        <p:nvSpPr>
          <p:cNvPr id="14" name="TextBox 13"/>
          <p:cNvSpPr txBox="1"/>
          <p:nvPr userDrawn="1"/>
        </p:nvSpPr>
        <p:spPr>
          <a:xfrm>
            <a:off x="11086011" y="6603491"/>
            <a:ext cx="349637" cy="1846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C720032-0DC1-4E59-B3EF-A1C3F14D1CF3}" type="slidenum">
              <a:rPr lang="en-US" sz="600" smtClean="0">
                <a:solidFill>
                  <a:schemeClr val="tx1"/>
                </a:solidFill>
                <a:latin typeface="Arial" panose="020B0604020202020204" pitchFamily="34" charset="0"/>
                <a:cs typeface="Arial" panose="020B0604020202020204" pitchFamily="34" charset="0"/>
              </a:rPr>
              <a:pPr algn="r"/>
              <a:t>‹#›</a:t>
            </a:fld>
            <a:endParaRPr lang="en-US" sz="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1291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42573" y="1903867"/>
            <a:ext cx="7494154" cy="2852737"/>
          </a:xfrm>
        </p:spPr>
        <p:txBody>
          <a:bodyPr anchor="ctr" anchorCtr="0"/>
          <a:lstStyle>
            <a:lvl1pPr algn="ctr">
              <a:defRPr sz="6000">
                <a:solidFill>
                  <a:schemeClr val="bg1"/>
                </a:solidFill>
              </a:defRPr>
            </a:lvl1pPr>
          </a:lstStyle>
          <a:p>
            <a:r>
              <a:rPr lang="en-US"/>
              <a:t>Click to edit Master title style</a:t>
            </a:r>
            <a:endParaRPr lang="en-US" dirty="0"/>
          </a:p>
        </p:txBody>
      </p:sp>
      <p:cxnSp>
        <p:nvCxnSpPr>
          <p:cNvPr id="8" name="Straight Connector 7"/>
          <p:cNvCxnSpPr/>
          <p:nvPr userDrawn="1"/>
        </p:nvCxnSpPr>
        <p:spPr>
          <a:xfrm>
            <a:off x="3519055" y="6536988"/>
            <a:ext cx="7819327" cy="0"/>
          </a:xfrm>
          <a:prstGeom prst="line">
            <a:avLst/>
          </a:prstGeom>
          <a:ln>
            <a:solidFill>
              <a:srgbClr val="CBCCCB"/>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5FE5235-994A-493B-939F-DA1F86E9240B}"/>
              </a:ext>
            </a:extLst>
          </p:cNvPr>
          <p:cNvCxnSpPr/>
          <p:nvPr userDrawn="1"/>
        </p:nvCxnSpPr>
        <p:spPr>
          <a:xfrm>
            <a:off x="914400" y="500368"/>
            <a:ext cx="10363200" cy="0"/>
          </a:xfrm>
          <a:prstGeom prst="line">
            <a:avLst/>
          </a:prstGeom>
          <a:ln>
            <a:solidFill>
              <a:srgbClr val="CBCCCB"/>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5FBC0449-3189-4D40-BA64-41F825098D81}"/>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864335" y="6513870"/>
            <a:ext cx="2560320" cy="53098"/>
          </a:xfrm>
          <a:prstGeom prst="rect">
            <a:avLst/>
          </a:prstGeom>
        </p:spPr>
      </p:pic>
      <p:pic>
        <p:nvPicPr>
          <p:cNvPr id="11" name="Graphic 10">
            <a:extLst>
              <a:ext uri="{FF2B5EF4-FFF2-40B4-BE49-F238E27FC236}">
                <a16:creationId xmlns:a16="http://schemas.microsoft.com/office/drawing/2014/main" id="{B37CFA1C-B8CE-4B34-AB6B-112B3E647DA4}"/>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965885" y="198076"/>
            <a:ext cx="740880" cy="125059"/>
          </a:xfrm>
          <a:prstGeom prst="rect">
            <a:avLst/>
          </a:prstGeom>
        </p:spPr>
      </p:pic>
      <p:sp>
        <p:nvSpPr>
          <p:cNvPr id="13" name="Text Placeholder 18"/>
          <p:cNvSpPr>
            <a:spLocks noGrp="1"/>
          </p:cNvSpPr>
          <p:nvPr>
            <p:ph type="body" sz="quarter" idx="17" hasCustomPrompt="1"/>
          </p:nvPr>
        </p:nvSpPr>
        <p:spPr>
          <a:xfrm>
            <a:off x="7860271" y="6621065"/>
            <a:ext cx="3324969" cy="150440"/>
          </a:xfrm>
        </p:spPr>
        <p:txBody>
          <a:bodyPr>
            <a:noAutofit/>
          </a:bodyPr>
          <a:lstStyle>
            <a:lvl1pPr marL="0" indent="0" algn="r">
              <a:buNone/>
              <a:defRPr sz="450" spc="0" baseline="0">
                <a:solidFill>
                  <a:schemeClr val="bg1"/>
                </a:solidFill>
              </a:defRPr>
            </a:lvl1pPr>
            <a:lvl2pPr marL="342892" indent="0">
              <a:buNone/>
              <a:defRPr sz="750"/>
            </a:lvl2pPr>
            <a:lvl3pPr marL="685783" indent="0">
              <a:buNone/>
              <a:defRPr sz="750"/>
            </a:lvl3pPr>
            <a:lvl4pPr marL="1028675" indent="0">
              <a:buNone/>
              <a:defRPr sz="750"/>
            </a:lvl4pPr>
            <a:lvl5pPr marL="1371566" indent="0">
              <a:buNone/>
              <a:defRPr sz="750"/>
            </a:lvl5pPr>
          </a:lstStyle>
          <a:p>
            <a:pPr lvl="0"/>
            <a:r>
              <a:rPr lang="en-US" dirty="0"/>
              <a:t>Place proper DISTRIBUTION statement here.</a:t>
            </a:r>
          </a:p>
        </p:txBody>
      </p:sp>
      <p:sp>
        <p:nvSpPr>
          <p:cNvPr id="14" name="TextBox 10"/>
          <p:cNvSpPr txBox="1"/>
          <p:nvPr userDrawn="1"/>
        </p:nvSpPr>
        <p:spPr>
          <a:xfrm>
            <a:off x="11086011" y="6603491"/>
            <a:ext cx="349637" cy="1846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C720032-0DC1-4E59-B3EF-A1C3F14D1CF3}" type="slidenum">
              <a:rPr lang="en-US" sz="600" smtClean="0">
                <a:solidFill>
                  <a:schemeClr val="bg1"/>
                </a:solidFill>
                <a:latin typeface="Arial" panose="020B0604020202020204" pitchFamily="34" charset="0"/>
                <a:cs typeface="Arial" panose="020B0604020202020204" pitchFamily="34" charset="0"/>
              </a:rPr>
              <a:pPr algn="r"/>
              <a:t>‹#›</a:t>
            </a:fld>
            <a:endParaRPr lang="en-US" sz="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7290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6E0E4E-0BEA-EF4C-B7F3-07BD370CC89C}" type="slidenum">
              <a:rPr lang="en-US" smtClean="0"/>
              <a:pPr/>
              <a:t>‹#›</a:t>
            </a:fld>
            <a:endParaRPr lang="en-US"/>
          </a:p>
        </p:txBody>
      </p:sp>
    </p:spTree>
    <p:extLst>
      <p:ext uri="{BB962C8B-B14F-4D97-AF65-F5344CB8AC3E}">
        <p14:creationId xmlns:p14="http://schemas.microsoft.com/office/powerpoint/2010/main" val="346729268"/>
      </p:ext>
    </p:extLst>
  </p:cSld>
  <p:clrMap bg1="lt1" tx1="dk1" bg2="lt2" tx2="dk2" accent1="accent1" accent2="accent2" accent3="accent3" accent4="accent4" accent5="accent5" accent6="accent6" hlink="hlink" folHlink="folHlink"/>
  <p:sldLayoutIdLst>
    <p:sldLayoutId id="2147483687" r:id="rId1"/>
    <p:sldLayoutId id="2147483678" r:id="rId2"/>
    <p:sldLayoutId id="2147483688" r:id="rId3"/>
    <p:sldLayoutId id="2147483667" r:id="rId4"/>
    <p:sldLayoutId id="2147483691" r:id="rId5"/>
    <p:sldLayoutId id="2147483692" r:id="rId6"/>
    <p:sldLayoutId id="2147483693" r:id="rId7"/>
    <p:sldLayoutId id="2147483694" r:id="rId8"/>
    <p:sldLayoutId id="2147483689" r:id="rId9"/>
  </p:sldLayoutIdLst>
  <p:hf hdr="0" dt="0"/>
  <p:txStyles>
    <p:titleStyle>
      <a:lvl1pPr algn="l" defTabSz="914400" rtl="0" eaLnBrk="1" latinLnBrk="0" hangingPunct="1">
        <a:lnSpc>
          <a:spcPct val="90000"/>
        </a:lnSpc>
        <a:spcBef>
          <a:spcPct val="0"/>
        </a:spcBef>
        <a:buNone/>
        <a:defRPr sz="3000" b="0" i="0" kern="1200">
          <a:solidFill>
            <a:srgbClr val="004B8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800" dirty="0" smtClean="0"/>
              <a:t>Acoustic Assessment:</a:t>
            </a:r>
            <a:br>
              <a:rPr lang="en-US" sz="4800" dirty="0" smtClean="0"/>
            </a:br>
            <a:r>
              <a:rPr lang="en-US" sz="4800" dirty="0" smtClean="0"/>
              <a:t>SPYDR</a:t>
            </a:r>
            <a:endParaRPr lang="en-US" sz="4800" dirty="0"/>
          </a:p>
        </p:txBody>
      </p:sp>
      <p:sp>
        <p:nvSpPr>
          <p:cNvPr id="9" name="Text Placeholder 8"/>
          <p:cNvSpPr>
            <a:spLocks noGrp="1"/>
          </p:cNvSpPr>
          <p:nvPr>
            <p:ph type="body" sz="quarter" idx="13"/>
          </p:nvPr>
        </p:nvSpPr>
        <p:spPr>
          <a:xfrm>
            <a:off x="933451" y="4738779"/>
            <a:ext cx="10420349" cy="2019830"/>
          </a:xfrm>
        </p:spPr>
        <p:txBody>
          <a:bodyPr vert="horz" lIns="91440" tIns="45720" rIns="91440" bIns="45720" rtlCol="0" anchor="t">
            <a:noAutofit/>
          </a:bodyPr>
          <a:lstStyle/>
          <a:p>
            <a:pPr>
              <a:lnSpc>
                <a:spcPct val="100000"/>
              </a:lnSpc>
              <a:spcBef>
                <a:spcPts val="0"/>
              </a:spcBef>
            </a:pPr>
            <a:r>
              <a:rPr lang="en-US" sz="1800" dirty="0" smtClean="0">
                <a:latin typeface="Arial"/>
                <a:cs typeface="Arial"/>
              </a:rPr>
              <a:t>Hilary Gallagher</a:t>
            </a:r>
          </a:p>
          <a:p>
            <a:pPr>
              <a:lnSpc>
                <a:spcPct val="100000"/>
              </a:lnSpc>
              <a:spcBef>
                <a:spcPts val="0"/>
              </a:spcBef>
            </a:pPr>
            <a:r>
              <a:rPr lang="en-US" sz="1800" dirty="0" smtClean="0">
                <a:latin typeface="Arial"/>
                <a:cs typeface="Arial"/>
              </a:rPr>
              <a:t>711HPW/RHWS</a:t>
            </a:r>
            <a:endParaRPr lang="en-US" sz="1800" dirty="0">
              <a:latin typeface="Arial"/>
              <a:cs typeface="Arial"/>
            </a:endParaRPr>
          </a:p>
          <a:p>
            <a:pPr>
              <a:lnSpc>
                <a:spcPct val="100000"/>
              </a:lnSpc>
              <a:spcBef>
                <a:spcPts val="0"/>
              </a:spcBef>
            </a:pPr>
            <a:endParaRPr lang="en-US" sz="1800" dirty="0"/>
          </a:p>
          <a:p>
            <a:pPr>
              <a:lnSpc>
                <a:spcPct val="100000"/>
              </a:lnSpc>
              <a:spcBef>
                <a:spcPts val="0"/>
              </a:spcBef>
            </a:pPr>
            <a:r>
              <a:rPr lang="en-US" sz="1800" dirty="0" smtClean="0">
                <a:latin typeface="Arial"/>
                <a:cs typeface="Arial"/>
              </a:rPr>
              <a:t>1 July </a:t>
            </a:r>
            <a:r>
              <a:rPr lang="en-US" sz="1800" dirty="0">
                <a:latin typeface="Arial"/>
                <a:cs typeface="Arial"/>
              </a:rPr>
              <a:t>2022</a:t>
            </a:r>
          </a:p>
        </p:txBody>
      </p:sp>
    </p:spTree>
    <p:extLst>
      <p:ext uri="{BB962C8B-B14F-4D97-AF65-F5344CB8AC3E}">
        <p14:creationId xmlns:p14="http://schemas.microsoft.com/office/powerpoint/2010/main" val="21395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Acoustic Assessment</a:t>
            </a:r>
            <a:endParaRPr lang="en-US" dirty="0"/>
          </a:p>
        </p:txBody>
      </p:sp>
      <p:sp>
        <p:nvSpPr>
          <p:cNvPr id="3" name="Content Placeholder 2"/>
          <p:cNvSpPr>
            <a:spLocks noGrp="1"/>
          </p:cNvSpPr>
          <p:nvPr>
            <p:ph idx="1"/>
          </p:nvPr>
        </p:nvSpPr>
        <p:spPr>
          <a:xfrm>
            <a:off x="326571" y="1223656"/>
            <a:ext cx="11538858" cy="5022243"/>
          </a:xfrm>
        </p:spPr>
        <p:txBody>
          <a:bodyPr>
            <a:noAutofit/>
          </a:bodyPr>
          <a:lstStyle/>
          <a:p>
            <a:pPr fontAlgn="base">
              <a:spcBef>
                <a:spcPct val="20000"/>
              </a:spcBef>
              <a:spcAft>
                <a:spcPct val="0"/>
              </a:spcAft>
            </a:pPr>
            <a:r>
              <a:rPr lang="en-US" sz="2000" dirty="0" smtClean="0"/>
              <a:t>This study was a direct </a:t>
            </a:r>
            <a:r>
              <a:rPr lang="en-US" sz="2000" dirty="0"/>
              <a:t>comparison of legacy earcups and SPYDR earcups worn in combination with the </a:t>
            </a:r>
            <a:r>
              <a:rPr lang="en-US" sz="2000" dirty="0" smtClean="0"/>
              <a:t>HGU-55/P </a:t>
            </a:r>
            <a:r>
              <a:rPr lang="en-US" sz="2000" dirty="0"/>
              <a:t>flight helmet and </a:t>
            </a:r>
            <a:r>
              <a:rPr lang="en-US" sz="2000" dirty="0" smtClean="0"/>
              <a:t>oxygen mask. Data collected 28-30 June, 2022.</a:t>
            </a:r>
            <a:endParaRPr lang="en-US" sz="2000" dirty="0"/>
          </a:p>
          <a:p>
            <a:pPr lvl="1" fontAlgn="base">
              <a:spcBef>
                <a:spcPct val="20000"/>
              </a:spcBef>
              <a:spcAft>
                <a:spcPct val="0"/>
              </a:spcAft>
            </a:pPr>
            <a:endParaRPr lang="en-US" sz="2000" dirty="0"/>
          </a:p>
          <a:p>
            <a:pPr fontAlgn="base">
              <a:spcBef>
                <a:spcPct val="20000"/>
              </a:spcBef>
              <a:spcAft>
                <a:spcPct val="0"/>
              </a:spcAft>
            </a:pPr>
            <a:r>
              <a:rPr lang="en-US" sz="2000" dirty="0" smtClean="0"/>
              <a:t>Continuous Noise Attenuation</a:t>
            </a:r>
          </a:p>
          <a:p>
            <a:pPr lvl="1" fontAlgn="base">
              <a:spcBef>
                <a:spcPct val="20000"/>
              </a:spcBef>
              <a:spcAft>
                <a:spcPct val="0"/>
              </a:spcAft>
            </a:pPr>
            <a:r>
              <a:rPr lang="en-US" sz="2000" dirty="0" smtClean="0"/>
              <a:t>IAW ANSI/ASA S12.6, Method A</a:t>
            </a:r>
          </a:p>
          <a:p>
            <a:pPr lvl="1"/>
            <a:r>
              <a:rPr lang="en-US" sz="2000" dirty="0"/>
              <a:t>Methods for Measuring the Real-Ear Attenuation at Threshold (REAT) of Hearing Protectors</a:t>
            </a:r>
          </a:p>
          <a:p>
            <a:pPr lvl="1"/>
            <a:r>
              <a:rPr lang="en-US" sz="2000" dirty="0" smtClean="0"/>
              <a:t>10 subjects</a:t>
            </a:r>
            <a:endParaRPr lang="en-US" sz="2000" dirty="0"/>
          </a:p>
          <a:p>
            <a:pPr lvl="1" fontAlgn="base">
              <a:spcBef>
                <a:spcPct val="20000"/>
              </a:spcBef>
              <a:spcAft>
                <a:spcPct val="0"/>
              </a:spcAft>
            </a:pPr>
            <a:endParaRPr lang="en-US" sz="2000" dirty="0" smtClean="0"/>
          </a:p>
          <a:p>
            <a:pPr fontAlgn="base">
              <a:spcBef>
                <a:spcPct val="20000"/>
              </a:spcBef>
              <a:spcAft>
                <a:spcPct val="0"/>
              </a:spcAft>
            </a:pPr>
            <a:r>
              <a:rPr lang="en-US" sz="2000" dirty="0" smtClean="0"/>
              <a:t>Speech Intelligibility</a:t>
            </a:r>
            <a:endParaRPr lang="en-US" sz="2000" dirty="0" smtClean="0"/>
          </a:p>
          <a:p>
            <a:pPr lvl="1" fontAlgn="base">
              <a:spcBef>
                <a:spcPct val="20000"/>
              </a:spcBef>
              <a:spcAft>
                <a:spcPct val="0"/>
              </a:spcAft>
            </a:pPr>
            <a:r>
              <a:rPr lang="en-US" sz="2000" dirty="0" smtClean="0"/>
              <a:t>IAW ANSI/ASA S3.2, Modified Rhyme Test (MRT)</a:t>
            </a:r>
          </a:p>
          <a:p>
            <a:pPr lvl="1" fontAlgn="base">
              <a:spcBef>
                <a:spcPct val="20000"/>
              </a:spcBef>
              <a:spcAft>
                <a:spcPct val="0"/>
              </a:spcAft>
            </a:pPr>
            <a:r>
              <a:rPr lang="en-US" sz="2000" dirty="0"/>
              <a:t>Method for Measuring the Intelligibility of Speech Over Communication </a:t>
            </a:r>
            <a:r>
              <a:rPr lang="en-US" sz="2000" dirty="0" smtClean="0"/>
              <a:t>Systems</a:t>
            </a:r>
          </a:p>
          <a:p>
            <a:pPr lvl="1" fontAlgn="base">
              <a:spcBef>
                <a:spcPct val="20000"/>
              </a:spcBef>
              <a:spcAft>
                <a:spcPct val="0"/>
              </a:spcAft>
            </a:pPr>
            <a:r>
              <a:rPr lang="en-US" sz="2000" dirty="0" smtClean="0"/>
              <a:t>6 subjects</a:t>
            </a:r>
          </a:p>
          <a:p>
            <a:pPr lvl="1" fontAlgn="base">
              <a:spcBef>
                <a:spcPct val="20000"/>
              </a:spcBef>
              <a:spcAft>
                <a:spcPct val="0"/>
              </a:spcAft>
            </a:pPr>
            <a:r>
              <a:rPr lang="en-US" sz="2000" dirty="0" smtClean="0"/>
              <a:t>AIC-25 aircraft communication system</a:t>
            </a:r>
          </a:p>
          <a:p>
            <a:pPr lvl="1" fontAlgn="base">
              <a:spcBef>
                <a:spcPct val="20000"/>
              </a:spcBef>
              <a:spcAft>
                <a:spcPct val="0"/>
              </a:spcAft>
            </a:pPr>
            <a:r>
              <a:rPr lang="en-US" sz="2000" dirty="0" smtClean="0"/>
              <a:t>105 dBA noise environment</a:t>
            </a:r>
          </a:p>
          <a:p>
            <a:pPr lvl="1" fontAlgn="base">
              <a:spcBef>
                <a:spcPct val="20000"/>
              </a:spcBef>
              <a:spcAft>
                <a:spcPct val="0"/>
              </a:spcAft>
            </a:pPr>
            <a:endParaRPr lang="en-US" sz="2000" dirty="0"/>
          </a:p>
        </p:txBody>
      </p:sp>
    </p:spTree>
    <p:extLst>
      <p:ext uri="{BB962C8B-B14F-4D97-AF65-F5344CB8AC3E}">
        <p14:creationId xmlns:p14="http://schemas.microsoft.com/office/powerpoint/2010/main" val="3726130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Noise Attenuation Results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943428166"/>
              </p:ext>
            </p:extLst>
          </p:nvPr>
        </p:nvGraphicFramePr>
        <p:xfrm>
          <a:off x="1700065" y="1494884"/>
          <a:ext cx="8791869" cy="2214880"/>
        </p:xfrm>
        <a:graphic>
          <a:graphicData uri="http://schemas.openxmlformats.org/drawingml/2006/table">
            <a:tbl>
              <a:tblPr firstRow="1" bandRow="1">
                <a:tableStyleId>{5C22544A-7EE6-4342-B048-85BDC9FD1C3A}</a:tableStyleId>
              </a:tblPr>
              <a:tblGrid>
                <a:gridCol w="1984728">
                  <a:extLst>
                    <a:ext uri="{9D8B030D-6E8A-4147-A177-3AD203B41FA5}">
                      <a16:colId xmlns:a16="http://schemas.microsoft.com/office/drawing/2014/main" val="1967927427"/>
                    </a:ext>
                  </a:extLst>
                </a:gridCol>
                <a:gridCol w="782711">
                  <a:extLst>
                    <a:ext uri="{9D8B030D-6E8A-4147-A177-3AD203B41FA5}">
                      <a16:colId xmlns:a16="http://schemas.microsoft.com/office/drawing/2014/main" val="241955033"/>
                    </a:ext>
                  </a:extLst>
                </a:gridCol>
                <a:gridCol w="670894">
                  <a:extLst>
                    <a:ext uri="{9D8B030D-6E8A-4147-A177-3AD203B41FA5}">
                      <a16:colId xmlns:a16="http://schemas.microsoft.com/office/drawing/2014/main" val="1977081313"/>
                    </a:ext>
                  </a:extLst>
                </a:gridCol>
                <a:gridCol w="654122">
                  <a:extLst>
                    <a:ext uri="{9D8B030D-6E8A-4147-A177-3AD203B41FA5}">
                      <a16:colId xmlns:a16="http://schemas.microsoft.com/office/drawing/2014/main" val="70357427"/>
                    </a:ext>
                  </a:extLst>
                </a:gridCol>
                <a:gridCol w="564670">
                  <a:extLst>
                    <a:ext uri="{9D8B030D-6E8A-4147-A177-3AD203B41FA5}">
                      <a16:colId xmlns:a16="http://schemas.microsoft.com/office/drawing/2014/main" val="720145869"/>
                    </a:ext>
                  </a:extLst>
                </a:gridCol>
                <a:gridCol w="795197">
                  <a:extLst>
                    <a:ext uri="{9D8B030D-6E8A-4147-A177-3AD203B41FA5}">
                      <a16:colId xmlns:a16="http://schemas.microsoft.com/office/drawing/2014/main" val="1462960469"/>
                    </a:ext>
                  </a:extLst>
                </a:gridCol>
                <a:gridCol w="658409">
                  <a:extLst>
                    <a:ext uri="{9D8B030D-6E8A-4147-A177-3AD203B41FA5}">
                      <a16:colId xmlns:a16="http://schemas.microsoft.com/office/drawing/2014/main" val="3468457404"/>
                    </a:ext>
                  </a:extLst>
                </a:gridCol>
                <a:gridCol w="754756">
                  <a:extLst>
                    <a:ext uri="{9D8B030D-6E8A-4147-A177-3AD203B41FA5}">
                      <a16:colId xmlns:a16="http://schemas.microsoft.com/office/drawing/2014/main" val="3080466208"/>
                    </a:ext>
                  </a:extLst>
                </a:gridCol>
                <a:gridCol w="710030">
                  <a:extLst>
                    <a:ext uri="{9D8B030D-6E8A-4147-A177-3AD203B41FA5}">
                      <a16:colId xmlns:a16="http://schemas.microsoft.com/office/drawing/2014/main" val="1414514807"/>
                    </a:ext>
                  </a:extLst>
                </a:gridCol>
                <a:gridCol w="581443">
                  <a:extLst>
                    <a:ext uri="{9D8B030D-6E8A-4147-A177-3AD203B41FA5}">
                      <a16:colId xmlns:a16="http://schemas.microsoft.com/office/drawing/2014/main" val="3484756285"/>
                    </a:ext>
                  </a:extLst>
                </a:gridCol>
                <a:gridCol w="634909">
                  <a:extLst>
                    <a:ext uri="{9D8B030D-6E8A-4147-A177-3AD203B41FA5}">
                      <a16:colId xmlns:a16="http://schemas.microsoft.com/office/drawing/2014/main" val="973125763"/>
                    </a:ext>
                  </a:extLst>
                </a:gridCol>
              </a:tblGrid>
              <a:tr h="370840">
                <a:tc rowSpan="2">
                  <a:txBody>
                    <a:bodyPr/>
                    <a:lstStyle/>
                    <a:p>
                      <a:pPr algn="ctr"/>
                      <a:r>
                        <a:rPr lang="en-US" baseline="0" dirty="0" smtClean="0"/>
                        <a:t>Earcup Configuration</a:t>
                      </a:r>
                      <a:endParaRPr lang="en-US" dirty="0"/>
                    </a:p>
                  </a:txBody>
                  <a:tcPr anchor="ctr"/>
                </a:tc>
                <a:tc rowSpan="2">
                  <a:txBody>
                    <a:bodyPr/>
                    <a:lstStyle/>
                    <a:p>
                      <a:pPr algn="ctr"/>
                      <a:endParaRPr lang="en-US" dirty="0"/>
                    </a:p>
                  </a:txBody>
                  <a:tcPr/>
                </a:tc>
                <a:tc gridSpan="7">
                  <a:txBody>
                    <a:bodyPr/>
                    <a:lstStyle/>
                    <a:p>
                      <a:pPr algn="ctr"/>
                      <a:r>
                        <a:rPr lang="en-US" dirty="0" smtClean="0"/>
                        <a:t>Frequency</a:t>
                      </a:r>
                      <a:r>
                        <a:rPr lang="en-US" baseline="0" dirty="0" smtClean="0"/>
                        <a:t> (Hz)</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2">
                  <a:txBody>
                    <a:bodyPr/>
                    <a:lstStyle/>
                    <a:p>
                      <a:pPr algn="ctr"/>
                      <a:r>
                        <a:rPr lang="en-US" dirty="0" smtClean="0"/>
                        <a:t>NRS</a:t>
                      </a:r>
                      <a:r>
                        <a:rPr lang="en-US" sz="1200" dirty="0" smtClean="0"/>
                        <a:t>A</a:t>
                      </a:r>
                      <a:endParaRPr lang="en-US" sz="1200" dirty="0"/>
                    </a:p>
                  </a:txBody>
                  <a:tcPr/>
                </a:tc>
                <a:tc hMerge="1">
                  <a:txBody>
                    <a:bodyPr/>
                    <a:lstStyle/>
                    <a:p>
                      <a:endParaRPr lang="en-US" dirty="0"/>
                    </a:p>
                  </a:txBody>
                  <a:tcPr/>
                </a:tc>
                <a:extLst>
                  <a:ext uri="{0D108BD9-81ED-4DB2-BD59-A6C34878D82A}">
                    <a16:rowId xmlns:a16="http://schemas.microsoft.com/office/drawing/2014/main" val="3267538512"/>
                  </a:ext>
                </a:extLst>
              </a:tr>
              <a:tr h="370840">
                <a:tc vMerge="1">
                  <a:txBody>
                    <a:bodyPr/>
                    <a:lstStyle/>
                    <a:p>
                      <a:pPr algn="ctr"/>
                      <a:endParaRPr lang="en-US" dirty="0"/>
                    </a:p>
                  </a:txBody>
                  <a:tcPr anchor="ctr"/>
                </a:tc>
                <a:tc vMerge="1">
                  <a:txBody>
                    <a:bodyPr/>
                    <a:lstStyle/>
                    <a:p>
                      <a:pPr algn="ctr"/>
                      <a:endParaRPr lang="en-US" dirty="0"/>
                    </a:p>
                  </a:txBody>
                  <a:tcPr/>
                </a:tc>
                <a:tc>
                  <a:txBody>
                    <a:bodyPr/>
                    <a:lstStyle/>
                    <a:p>
                      <a:pPr algn="ctr"/>
                      <a:r>
                        <a:rPr lang="en-US" dirty="0" smtClean="0"/>
                        <a:t>125</a:t>
                      </a:r>
                      <a:endParaRPr lang="en-US" dirty="0"/>
                    </a:p>
                  </a:txBody>
                  <a:tcPr/>
                </a:tc>
                <a:tc>
                  <a:txBody>
                    <a:bodyPr/>
                    <a:lstStyle/>
                    <a:p>
                      <a:pPr algn="ctr"/>
                      <a:r>
                        <a:rPr lang="en-US" dirty="0" smtClean="0"/>
                        <a:t>250</a:t>
                      </a:r>
                      <a:endParaRPr lang="en-US" dirty="0"/>
                    </a:p>
                  </a:txBody>
                  <a:tcPr/>
                </a:tc>
                <a:tc>
                  <a:txBody>
                    <a:bodyPr/>
                    <a:lstStyle/>
                    <a:p>
                      <a:pPr algn="ctr"/>
                      <a:r>
                        <a:rPr lang="en-US" dirty="0" smtClean="0"/>
                        <a:t>500</a:t>
                      </a:r>
                      <a:endParaRPr lang="en-US" dirty="0"/>
                    </a:p>
                  </a:txBody>
                  <a:tcPr/>
                </a:tc>
                <a:tc>
                  <a:txBody>
                    <a:bodyPr/>
                    <a:lstStyle/>
                    <a:p>
                      <a:pPr algn="ctr"/>
                      <a:r>
                        <a:rPr lang="en-US" dirty="0" smtClean="0"/>
                        <a:t>1000</a:t>
                      </a:r>
                      <a:endParaRPr lang="en-US" dirty="0"/>
                    </a:p>
                  </a:txBody>
                  <a:tcPr/>
                </a:tc>
                <a:tc>
                  <a:txBody>
                    <a:bodyPr/>
                    <a:lstStyle/>
                    <a:p>
                      <a:pPr algn="ctr"/>
                      <a:r>
                        <a:rPr lang="en-US" dirty="0" smtClean="0"/>
                        <a:t>2000</a:t>
                      </a:r>
                      <a:endParaRPr lang="en-US" dirty="0"/>
                    </a:p>
                  </a:txBody>
                  <a:tcPr/>
                </a:tc>
                <a:tc>
                  <a:txBody>
                    <a:bodyPr/>
                    <a:lstStyle/>
                    <a:p>
                      <a:pPr algn="ctr"/>
                      <a:r>
                        <a:rPr lang="en-US" dirty="0" smtClean="0"/>
                        <a:t>4000</a:t>
                      </a:r>
                      <a:endParaRPr lang="en-US" dirty="0"/>
                    </a:p>
                  </a:txBody>
                  <a:tcPr/>
                </a:tc>
                <a:tc>
                  <a:txBody>
                    <a:bodyPr/>
                    <a:lstStyle/>
                    <a:p>
                      <a:pPr algn="ctr"/>
                      <a:r>
                        <a:rPr lang="en-US" dirty="0" smtClean="0"/>
                        <a:t>8000</a:t>
                      </a:r>
                      <a:endParaRPr lang="en-US" dirty="0"/>
                    </a:p>
                  </a:txBody>
                  <a:tcPr/>
                </a:tc>
                <a:tc>
                  <a:txBody>
                    <a:bodyPr/>
                    <a:lstStyle/>
                    <a:p>
                      <a:pPr algn="ctr"/>
                      <a:r>
                        <a:rPr lang="en-US" dirty="0" smtClean="0"/>
                        <a:t>80%</a:t>
                      </a:r>
                      <a:endParaRPr lang="en-US" dirty="0"/>
                    </a:p>
                  </a:txBody>
                  <a:tcPr/>
                </a:tc>
                <a:tc>
                  <a:txBody>
                    <a:bodyPr/>
                    <a:lstStyle/>
                    <a:p>
                      <a:pPr algn="ctr"/>
                      <a:r>
                        <a:rPr lang="en-US" dirty="0" smtClean="0"/>
                        <a:t>20%</a:t>
                      </a:r>
                      <a:endParaRPr lang="en-US" dirty="0"/>
                    </a:p>
                  </a:txBody>
                  <a:tcPr/>
                </a:tc>
                <a:extLst>
                  <a:ext uri="{0D108BD9-81ED-4DB2-BD59-A6C34878D82A}">
                    <a16:rowId xmlns:a16="http://schemas.microsoft.com/office/drawing/2014/main" val="2977544783"/>
                  </a:ext>
                </a:extLst>
              </a:tr>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Legacy</a:t>
                      </a:r>
                      <a:endParaRPr lang="en-US" dirty="0" smtClean="0"/>
                    </a:p>
                  </a:txBody>
                  <a:tcPr anchor="ctr"/>
                </a:tc>
                <a:tc>
                  <a:txBody>
                    <a:bodyPr/>
                    <a:lstStyle/>
                    <a:p>
                      <a:pPr algn="ctr"/>
                      <a:r>
                        <a:rPr lang="en-US" dirty="0" smtClean="0"/>
                        <a:t>Mean</a:t>
                      </a:r>
                      <a:endParaRPr lang="en-US" dirty="0"/>
                    </a:p>
                  </a:txBody>
                  <a:tcPr/>
                </a:tc>
                <a:tc>
                  <a:txBody>
                    <a:bodyPr/>
                    <a:lstStyle/>
                    <a:p>
                      <a:pPr algn="ctr" fontAlgn="b"/>
                      <a:r>
                        <a:rPr lang="en-US" sz="1800" b="0" i="0" u="none" strike="noStrike" dirty="0" smtClean="0">
                          <a:effectLst/>
                          <a:latin typeface="+mn-lt"/>
                        </a:rPr>
                        <a:t>13</a:t>
                      </a:r>
                      <a:endParaRPr lang="en-US" sz="1800" b="0" i="0" u="none" strike="noStrike" dirty="0">
                        <a:effectLst/>
                        <a:latin typeface="+mn-lt"/>
                      </a:endParaRPr>
                    </a:p>
                  </a:txBody>
                  <a:tcPr marL="6350" marR="6350" marT="6350" marB="0" anchor="b"/>
                </a:tc>
                <a:tc>
                  <a:txBody>
                    <a:bodyPr/>
                    <a:lstStyle/>
                    <a:p>
                      <a:pPr algn="ctr" fontAlgn="b"/>
                      <a:r>
                        <a:rPr lang="en-US" sz="1800" b="0" i="0" u="none" strike="noStrike" dirty="0" smtClean="0">
                          <a:effectLst/>
                          <a:latin typeface="+mn-lt"/>
                        </a:rPr>
                        <a:t>14</a:t>
                      </a:r>
                      <a:endParaRPr lang="en-US" sz="1800" b="0" i="0" u="none" strike="noStrike" dirty="0">
                        <a:effectLst/>
                        <a:latin typeface="+mn-lt"/>
                      </a:endParaRPr>
                    </a:p>
                  </a:txBody>
                  <a:tcPr marL="6350" marR="6350" marT="6350" marB="0" anchor="b"/>
                </a:tc>
                <a:tc>
                  <a:txBody>
                    <a:bodyPr/>
                    <a:lstStyle/>
                    <a:p>
                      <a:pPr algn="ctr" fontAlgn="b"/>
                      <a:r>
                        <a:rPr lang="en-US" sz="1800" b="0" i="0" u="none" strike="noStrike" dirty="0" smtClean="0">
                          <a:effectLst/>
                          <a:latin typeface="+mn-lt"/>
                        </a:rPr>
                        <a:t>21</a:t>
                      </a:r>
                      <a:endParaRPr lang="en-US" sz="1800" b="0" i="0" u="none" strike="noStrike" dirty="0">
                        <a:effectLst/>
                        <a:latin typeface="+mn-lt"/>
                      </a:endParaRPr>
                    </a:p>
                  </a:txBody>
                  <a:tcPr marL="6350" marR="6350" marT="6350" marB="0" anchor="b"/>
                </a:tc>
                <a:tc>
                  <a:txBody>
                    <a:bodyPr/>
                    <a:lstStyle/>
                    <a:p>
                      <a:pPr algn="ctr" fontAlgn="b"/>
                      <a:r>
                        <a:rPr lang="en-US" sz="1800" b="0" i="0" u="none" strike="noStrike" dirty="0" smtClean="0">
                          <a:effectLst/>
                          <a:latin typeface="+mn-lt"/>
                        </a:rPr>
                        <a:t>31</a:t>
                      </a:r>
                      <a:endParaRPr lang="en-US" sz="1800" b="0" i="0" u="none" strike="noStrike" dirty="0">
                        <a:effectLst/>
                        <a:latin typeface="+mn-lt"/>
                      </a:endParaRPr>
                    </a:p>
                  </a:txBody>
                  <a:tcPr marL="6350" marR="6350" marT="6350" marB="0" anchor="b"/>
                </a:tc>
                <a:tc>
                  <a:txBody>
                    <a:bodyPr/>
                    <a:lstStyle/>
                    <a:p>
                      <a:pPr algn="ctr" fontAlgn="b"/>
                      <a:r>
                        <a:rPr lang="en-US" sz="1800" b="0" i="0" u="none" strike="noStrike" dirty="0" smtClean="0">
                          <a:effectLst/>
                          <a:latin typeface="+mn-lt"/>
                        </a:rPr>
                        <a:t>35</a:t>
                      </a:r>
                      <a:endParaRPr lang="en-US" sz="1800" b="0" i="0" u="none" strike="noStrike" dirty="0">
                        <a:effectLst/>
                        <a:latin typeface="+mn-lt"/>
                      </a:endParaRPr>
                    </a:p>
                  </a:txBody>
                  <a:tcPr marL="6350" marR="6350" marT="6350" marB="0" anchor="b"/>
                </a:tc>
                <a:tc>
                  <a:txBody>
                    <a:bodyPr/>
                    <a:lstStyle/>
                    <a:p>
                      <a:pPr algn="ctr" fontAlgn="b"/>
                      <a:r>
                        <a:rPr lang="en-US" sz="1800" b="0" i="0" u="none" strike="noStrike" dirty="0" smtClean="0">
                          <a:effectLst/>
                          <a:latin typeface="+mn-lt"/>
                        </a:rPr>
                        <a:t>44</a:t>
                      </a:r>
                      <a:endParaRPr lang="en-US" sz="1800" b="0" i="0" u="none" strike="noStrike" dirty="0">
                        <a:effectLst/>
                        <a:latin typeface="+mn-lt"/>
                      </a:endParaRPr>
                    </a:p>
                  </a:txBody>
                  <a:tcPr marL="6350" marR="6350" marT="6350" marB="0" anchor="b"/>
                </a:tc>
                <a:tc>
                  <a:txBody>
                    <a:bodyPr/>
                    <a:lstStyle/>
                    <a:p>
                      <a:pPr algn="ctr" fontAlgn="b"/>
                      <a:r>
                        <a:rPr lang="en-US" sz="1800" b="0" i="0" u="none" strike="noStrike" dirty="0" smtClean="0">
                          <a:effectLst/>
                          <a:latin typeface="+mn-lt"/>
                        </a:rPr>
                        <a:t>48</a:t>
                      </a:r>
                      <a:endParaRPr lang="en-US" sz="1800" b="0" i="0" u="none" strike="noStrike" dirty="0">
                        <a:effectLst/>
                        <a:latin typeface="+mn-lt"/>
                      </a:endParaRPr>
                    </a:p>
                  </a:txBody>
                  <a:tcPr marL="6350" marR="6350" marT="6350" marB="0" anchor="b"/>
                </a:tc>
                <a:tc rowSpan="2">
                  <a:txBody>
                    <a:bodyPr/>
                    <a:lstStyle/>
                    <a:p>
                      <a:pPr algn="ctr"/>
                      <a:r>
                        <a:rPr lang="en-US" dirty="0" smtClean="0"/>
                        <a:t>20</a:t>
                      </a:r>
                      <a:endParaRPr lang="en-US" dirty="0"/>
                    </a:p>
                  </a:txBody>
                  <a:tcPr anchor="ctr"/>
                </a:tc>
                <a:tc rowSpan="2">
                  <a:txBody>
                    <a:bodyPr/>
                    <a:lstStyle/>
                    <a:p>
                      <a:pPr algn="ctr"/>
                      <a:r>
                        <a:rPr lang="en-US" dirty="0" smtClean="0"/>
                        <a:t>30</a:t>
                      </a:r>
                      <a:endParaRPr lang="en-US" dirty="0" smtClean="0"/>
                    </a:p>
                  </a:txBody>
                  <a:tcPr anchor="ctr"/>
                </a:tc>
                <a:extLst>
                  <a:ext uri="{0D108BD9-81ED-4DB2-BD59-A6C34878D82A}">
                    <a16:rowId xmlns:a16="http://schemas.microsoft.com/office/drawing/2014/main" val="735520480"/>
                  </a:ext>
                </a:extLst>
              </a:tr>
              <a:tr h="304873">
                <a:tc vMerge="1">
                  <a:txBody>
                    <a:bodyPr/>
                    <a:lstStyle/>
                    <a:p>
                      <a:pPr algn="ctr"/>
                      <a:endParaRPr lang="en-US" dirty="0"/>
                    </a:p>
                  </a:txBody>
                  <a:tcPr anchor="ctr"/>
                </a:tc>
                <a:tc>
                  <a:txBody>
                    <a:bodyPr/>
                    <a:lstStyle/>
                    <a:p>
                      <a:pPr algn="ctr"/>
                      <a:r>
                        <a:rPr lang="en-US" dirty="0" smtClean="0"/>
                        <a:t>SD</a:t>
                      </a:r>
                      <a:endParaRPr lang="en-US" dirty="0"/>
                    </a:p>
                  </a:txBody>
                  <a:tcPr/>
                </a:tc>
                <a:tc>
                  <a:txBody>
                    <a:bodyPr/>
                    <a:lstStyle/>
                    <a:p>
                      <a:pPr algn="ctr" fontAlgn="b"/>
                      <a:r>
                        <a:rPr lang="en-US" sz="1800" b="0" i="0" u="none" strike="noStrike" dirty="0" smtClean="0">
                          <a:effectLst/>
                          <a:latin typeface="+mn-lt"/>
                        </a:rPr>
                        <a:t>8</a:t>
                      </a:r>
                      <a:endParaRPr lang="en-US" sz="1800" b="0" i="0" u="none" strike="noStrike" dirty="0">
                        <a:effectLst/>
                        <a:latin typeface="+mn-lt"/>
                      </a:endParaRPr>
                    </a:p>
                  </a:txBody>
                  <a:tcPr marL="6350" marR="6350" marT="6350" marB="0" anchor="b"/>
                </a:tc>
                <a:tc>
                  <a:txBody>
                    <a:bodyPr/>
                    <a:lstStyle/>
                    <a:p>
                      <a:pPr algn="ctr" fontAlgn="b"/>
                      <a:r>
                        <a:rPr lang="en-US" sz="1800" b="0" i="0" u="none" strike="noStrike" dirty="0" smtClean="0">
                          <a:effectLst/>
                          <a:latin typeface="+mn-lt"/>
                        </a:rPr>
                        <a:t>4</a:t>
                      </a:r>
                      <a:endParaRPr lang="en-US" sz="1800" b="0" i="0" u="none" strike="noStrike" dirty="0">
                        <a:effectLst/>
                        <a:latin typeface="+mn-lt"/>
                      </a:endParaRPr>
                    </a:p>
                  </a:txBody>
                  <a:tcPr marL="6350" marR="6350" marT="6350" marB="0" anchor="b"/>
                </a:tc>
                <a:tc>
                  <a:txBody>
                    <a:bodyPr/>
                    <a:lstStyle/>
                    <a:p>
                      <a:pPr algn="ctr" fontAlgn="b"/>
                      <a:r>
                        <a:rPr lang="en-US" sz="1800" b="0" i="0" u="none" strike="noStrike" dirty="0" smtClean="0">
                          <a:effectLst/>
                          <a:latin typeface="+mn-lt"/>
                        </a:rPr>
                        <a:t>3</a:t>
                      </a:r>
                      <a:endParaRPr lang="en-US" sz="1800" b="0" i="0" u="none" strike="noStrike" dirty="0">
                        <a:effectLst/>
                        <a:latin typeface="+mn-lt"/>
                      </a:endParaRPr>
                    </a:p>
                  </a:txBody>
                  <a:tcPr marL="6350" marR="6350" marT="6350" marB="0" anchor="b"/>
                </a:tc>
                <a:tc>
                  <a:txBody>
                    <a:bodyPr/>
                    <a:lstStyle/>
                    <a:p>
                      <a:pPr algn="ctr" fontAlgn="b"/>
                      <a:r>
                        <a:rPr lang="en-US" sz="1800" b="0" i="0" u="none" strike="noStrike" dirty="0" smtClean="0">
                          <a:effectLst/>
                          <a:latin typeface="+mn-lt"/>
                        </a:rPr>
                        <a:t>5</a:t>
                      </a:r>
                      <a:endParaRPr lang="en-US" sz="1800" b="0" i="0" u="none" strike="noStrike" dirty="0">
                        <a:effectLst/>
                        <a:latin typeface="+mn-lt"/>
                      </a:endParaRPr>
                    </a:p>
                  </a:txBody>
                  <a:tcPr marL="6350" marR="6350" marT="6350" marB="0" anchor="b"/>
                </a:tc>
                <a:tc>
                  <a:txBody>
                    <a:bodyPr/>
                    <a:lstStyle/>
                    <a:p>
                      <a:pPr algn="ctr" fontAlgn="b"/>
                      <a:r>
                        <a:rPr lang="en-US" sz="1800" b="0" i="0" u="none" strike="noStrike" dirty="0" smtClean="0">
                          <a:effectLst/>
                          <a:latin typeface="+mn-lt"/>
                        </a:rPr>
                        <a:t>6</a:t>
                      </a:r>
                      <a:endParaRPr lang="en-US" sz="1800" b="0" i="0" u="none" strike="noStrike" dirty="0">
                        <a:effectLst/>
                        <a:latin typeface="+mn-lt"/>
                      </a:endParaRPr>
                    </a:p>
                  </a:txBody>
                  <a:tcPr marL="6350" marR="6350" marT="6350" marB="0" anchor="b"/>
                </a:tc>
                <a:tc>
                  <a:txBody>
                    <a:bodyPr/>
                    <a:lstStyle/>
                    <a:p>
                      <a:pPr algn="ctr" fontAlgn="b"/>
                      <a:r>
                        <a:rPr lang="en-US" sz="1800" b="0" i="0" u="none" strike="noStrike" dirty="0" smtClean="0">
                          <a:effectLst/>
                          <a:latin typeface="+mn-lt"/>
                        </a:rPr>
                        <a:t>9</a:t>
                      </a:r>
                      <a:endParaRPr lang="en-US" sz="1800" b="0" i="0" u="none" strike="noStrike" dirty="0">
                        <a:effectLst/>
                        <a:latin typeface="+mn-lt"/>
                      </a:endParaRPr>
                    </a:p>
                  </a:txBody>
                  <a:tcPr marL="6350" marR="6350" marT="6350" marB="0" anchor="b"/>
                </a:tc>
                <a:tc>
                  <a:txBody>
                    <a:bodyPr/>
                    <a:lstStyle/>
                    <a:p>
                      <a:pPr algn="ctr" fontAlgn="b"/>
                      <a:r>
                        <a:rPr lang="en-US" sz="1800" b="0" i="0" u="none" strike="noStrike" dirty="0" smtClean="0">
                          <a:effectLst/>
                          <a:latin typeface="+mn-lt"/>
                        </a:rPr>
                        <a:t>9</a:t>
                      </a:r>
                      <a:endParaRPr lang="en-US" sz="1800" b="0" i="0" u="none" strike="noStrike" dirty="0">
                        <a:effectLst/>
                        <a:latin typeface="+mn-lt"/>
                      </a:endParaRPr>
                    </a:p>
                  </a:txBody>
                  <a:tcPr marL="6350" marR="6350" marT="6350" marB="0" anchor="b"/>
                </a:tc>
                <a:tc vMerge="1">
                  <a:txBody>
                    <a:bodyPr/>
                    <a:lstStyle/>
                    <a:p>
                      <a:pPr algn="ctr"/>
                      <a:endParaRPr lang="en-US" dirty="0"/>
                    </a:p>
                  </a:txBody>
                  <a:tcPr/>
                </a:tc>
                <a:tc vMerge="1">
                  <a:txBody>
                    <a:bodyPr/>
                    <a:lstStyle/>
                    <a:p>
                      <a:pPr algn="ctr"/>
                      <a:endParaRPr lang="en-US" dirty="0"/>
                    </a:p>
                  </a:txBody>
                  <a:tcPr/>
                </a:tc>
                <a:extLst>
                  <a:ext uri="{0D108BD9-81ED-4DB2-BD59-A6C34878D82A}">
                    <a16:rowId xmlns:a16="http://schemas.microsoft.com/office/drawing/2014/main" val="4069051895"/>
                  </a:ext>
                </a:extLst>
              </a:tr>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SPYDR</a:t>
                      </a:r>
                      <a:endParaRPr lang="en-US" dirty="0" smtClean="0"/>
                    </a:p>
                  </a:txBody>
                  <a:tcPr anchor="ctr"/>
                </a:tc>
                <a:tc>
                  <a:txBody>
                    <a:bodyPr/>
                    <a:lstStyle/>
                    <a:p>
                      <a:pPr algn="ctr"/>
                      <a:r>
                        <a:rPr lang="en-US" dirty="0" smtClean="0"/>
                        <a:t>Mean</a:t>
                      </a:r>
                      <a:endParaRPr lang="en-US" dirty="0"/>
                    </a:p>
                  </a:txBody>
                  <a:tcPr/>
                </a:tc>
                <a:tc>
                  <a:txBody>
                    <a:bodyPr/>
                    <a:lstStyle/>
                    <a:p>
                      <a:pPr algn="ctr" fontAlgn="b"/>
                      <a:r>
                        <a:rPr lang="en-US" sz="1800" b="0" i="0" u="none" strike="noStrike" dirty="0" smtClean="0">
                          <a:effectLst/>
                          <a:latin typeface="+mn-lt"/>
                        </a:rPr>
                        <a:t>13</a:t>
                      </a:r>
                      <a:endParaRPr lang="en-US" sz="1800" b="0" i="0" u="none" strike="noStrike" dirty="0">
                        <a:effectLst/>
                        <a:latin typeface="+mn-lt"/>
                      </a:endParaRPr>
                    </a:p>
                  </a:txBody>
                  <a:tcPr marL="6350" marR="6350" marT="6350" marB="0" anchor="b"/>
                </a:tc>
                <a:tc>
                  <a:txBody>
                    <a:bodyPr/>
                    <a:lstStyle/>
                    <a:p>
                      <a:pPr algn="ctr" fontAlgn="b"/>
                      <a:r>
                        <a:rPr lang="en-US" sz="1800" b="0" i="0" u="none" strike="noStrike" dirty="0" smtClean="0">
                          <a:effectLst/>
                          <a:latin typeface="+mn-lt"/>
                        </a:rPr>
                        <a:t>13</a:t>
                      </a:r>
                      <a:endParaRPr lang="en-US" sz="1800" b="0" i="0" u="none" strike="noStrike" dirty="0">
                        <a:effectLst/>
                        <a:latin typeface="+mn-lt"/>
                      </a:endParaRPr>
                    </a:p>
                  </a:txBody>
                  <a:tcPr marL="6350" marR="6350" marT="6350" marB="0" anchor="b"/>
                </a:tc>
                <a:tc>
                  <a:txBody>
                    <a:bodyPr/>
                    <a:lstStyle/>
                    <a:p>
                      <a:pPr algn="ctr" fontAlgn="b"/>
                      <a:r>
                        <a:rPr lang="en-US" sz="1800" b="0" i="0" u="none" strike="noStrike" dirty="0" smtClean="0">
                          <a:effectLst/>
                          <a:latin typeface="+mn-lt"/>
                        </a:rPr>
                        <a:t>16</a:t>
                      </a:r>
                      <a:endParaRPr lang="en-US" sz="1800" b="0" i="0" u="none" strike="noStrike" dirty="0">
                        <a:effectLst/>
                        <a:latin typeface="+mn-lt"/>
                      </a:endParaRPr>
                    </a:p>
                  </a:txBody>
                  <a:tcPr marL="6350" marR="6350" marT="6350" marB="0" anchor="b"/>
                </a:tc>
                <a:tc>
                  <a:txBody>
                    <a:bodyPr/>
                    <a:lstStyle/>
                    <a:p>
                      <a:pPr algn="ctr" fontAlgn="b"/>
                      <a:r>
                        <a:rPr lang="en-US" sz="1800" b="0" i="0" u="none" strike="noStrike" dirty="0" smtClean="0">
                          <a:effectLst/>
                          <a:latin typeface="+mn-lt"/>
                        </a:rPr>
                        <a:t>27</a:t>
                      </a:r>
                      <a:endParaRPr lang="en-US" sz="1800" b="0" i="0" u="none" strike="noStrike" dirty="0">
                        <a:effectLst/>
                        <a:latin typeface="+mn-lt"/>
                      </a:endParaRPr>
                    </a:p>
                  </a:txBody>
                  <a:tcPr marL="6350" marR="6350" marT="6350" marB="0" anchor="b"/>
                </a:tc>
                <a:tc>
                  <a:txBody>
                    <a:bodyPr/>
                    <a:lstStyle/>
                    <a:p>
                      <a:pPr algn="ctr" fontAlgn="b"/>
                      <a:r>
                        <a:rPr lang="en-US" sz="1800" b="0" i="0" u="none" strike="noStrike" dirty="0" smtClean="0">
                          <a:effectLst/>
                          <a:latin typeface="+mn-lt"/>
                        </a:rPr>
                        <a:t>31</a:t>
                      </a:r>
                      <a:endParaRPr lang="en-US" sz="1800" b="0" i="0" u="none" strike="noStrike" dirty="0">
                        <a:effectLst/>
                        <a:latin typeface="+mn-lt"/>
                      </a:endParaRPr>
                    </a:p>
                  </a:txBody>
                  <a:tcPr marL="6350" marR="6350" marT="6350" marB="0" anchor="b"/>
                </a:tc>
                <a:tc>
                  <a:txBody>
                    <a:bodyPr/>
                    <a:lstStyle/>
                    <a:p>
                      <a:pPr algn="ctr" fontAlgn="b"/>
                      <a:r>
                        <a:rPr lang="en-US" sz="1800" b="0" i="0" u="none" strike="noStrike" dirty="0" smtClean="0">
                          <a:effectLst/>
                          <a:latin typeface="+mn-lt"/>
                        </a:rPr>
                        <a:t>48</a:t>
                      </a:r>
                      <a:endParaRPr lang="en-US" sz="1800" b="0" i="0" u="none" strike="noStrike" dirty="0">
                        <a:effectLst/>
                        <a:latin typeface="+mn-lt"/>
                      </a:endParaRPr>
                    </a:p>
                  </a:txBody>
                  <a:tcPr marL="6350" marR="6350" marT="6350" marB="0" anchor="b"/>
                </a:tc>
                <a:tc>
                  <a:txBody>
                    <a:bodyPr/>
                    <a:lstStyle/>
                    <a:p>
                      <a:pPr algn="ctr" fontAlgn="b"/>
                      <a:r>
                        <a:rPr lang="en-US" sz="1800" b="0" i="0" u="none" strike="noStrike" dirty="0" smtClean="0">
                          <a:effectLst/>
                          <a:latin typeface="+mn-lt"/>
                        </a:rPr>
                        <a:t>57</a:t>
                      </a:r>
                      <a:endParaRPr lang="en-US" sz="1800" b="0" i="0" u="none" strike="noStrike" dirty="0">
                        <a:effectLst/>
                        <a:latin typeface="+mn-lt"/>
                      </a:endParaRPr>
                    </a:p>
                  </a:txBody>
                  <a:tcPr marL="6350" marR="6350" marT="6350" marB="0" anchor="b"/>
                </a:tc>
                <a:tc rowSpan="2">
                  <a:txBody>
                    <a:bodyPr/>
                    <a:lstStyle/>
                    <a:p>
                      <a:pPr algn="ctr"/>
                      <a:r>
                        <a:rPr lang="en-US" dirty="0" smtClean="0"/>
                        <a:t>19</a:t>
                      </a:r>
                      <a:endParaRPr lang="en-US" dirty="0"/>
                    </a:p>
                  </a:txBody>
                  <a:tcPr anchor="ctr"/>
                </a:tc>
                <a:tc rowSpan="2">
                  <a:txBody>
                    <a:bodyPr/>
                    <a:lstStyle/>
                    <a:p>
                      <a:pPr algn="ctr"/>
                      <a:r>
                        <a:rPr lang="en-US" dirty="0" smtClean="0"/>
                        <a:t>27</a:t>
                      </a:r>
                      <a:endParaRPr lang="en-US" dirty="0"/>
                    </a:p>
                  </a:txBody>
                  <a:tcPr anchor="ctr"/>
                </a:tc>
                <a:extLst>
                  <a:ext uri="{0D108BD9-81ED-4DB2-BD59-A6C34878D82A}">
                    <a16:rowId xmlns:a16="http://schemas.microsoft.com/office/drawing/2014/main" val="2297216442"/>
                  </a:ext>
                </a:extLst>
              </a:tr>
              <a:tr h="272532">
                <a:tc vMerge="1">
                  <a:txBody>
                    <a:bodyPr/>
                    <a:lstStyle/>
                    <a:p>
                      <a:pPr algn="ctr"/>
                      <a:endParaRPr lang="en-US" dirty="0"/>
                    </a:p>
                  </a:txBody>
                  <a:tcPr anchor="ctr"/>
                </a:tc>
                <a:tc>
                  <a:txBody>
                    <a:bodyPr/>
                    <a:lstStyle/>
                    <a:p>
                      <a:pPr algn="ctr"/>
                      <a:r>
                        <a:rPr lang="en-US" dirty="0" smtClean="0"/>
                        <a:t>SD</a:t>
                      </a:r>
                      <a:endParaRPr lang="en-US" dirty="0"/>
                    </a:p>
                  </a:txBody>
                  <a:tcPr/>
                </a:tc>
                <a:tc>
                  <a:txBody>
                    <a:bodyPr/>
                    <a:lstStyle/>
                    <a:p>
                      <a:pPr algn="ctr" fontAlgn="b"/>
                      <a:r>
                        <a:rPr lang="en-US" sz="1800" b="0" i="0" u="none" strike="noStrike" dirty="0" smtClean="0">
                          <a:effectLst/>
                          <a:latin typeface="+mn-lt"/>
                        </a:rPr>
                        <a:t>3</a:t>
                      </a:r>
                      <a:endParaRPr lang="en-US" sz="1800" b="0" i="0" u="none" strike="noStrike" dirty="0">
                        <a:effectLst/>
                        <a:latin typeface="+mn-lt"/>
                      </a:endParaRPr>
                    </a:p>
                  </a:txBody>
                  <a:tcPr marL="6350" marR="6350" marT="6350" marB="0" anchor="b"/>
                </a:tc>
                <a:tc>
                  <a:txBody>
                    <a:bodyPr/>
                    <a:lstStyle/>
                    <a:p>
                      <a:pPr algn="ctr" fontAlgn="b"/>
                      <a:r>
                        <a:rPr lang="en-US" sz="1800" b="0" i="0" u="none" strike="noStrike" dirty="0" smtClean="0">
                          <a:effectLst/>
                          <a:latin typeface="+mn-lt"/>
                        </a:rPr>
                        <a:t>3</a:t>
                      </a:r>
                      <a:endParaRPr lang="en-US" sz="1800" b="0" i="0" u="none" strike="noStrike" dirty="0">
                        <a:effectLst/>
                        <a:latin typeface="+mn-lt"/>
                      </a:endParaRPr>
                    </a:p>
                  </a:txBody>
                  <a:tcPr marL="6350" marR="6350" marT="6350" marB="0" anchor="b"/>
                </a:tc>
                <a:tc>
                  <a:txBody>
                    <a:bodyPr/>
                    <a:lstStyle/>
                    <a:p>
                      <a:pPr algn="ctr" fontAlgn="b"/>
                      <a:r>
                        <a:rPr lang="en-US" sz="1800" b="0" i="0" u="none" strike="noStrike" dirty="0" smtClean="0">
                          <a:effectLst/>
                          <a:latin typeface="+mn-lt"/>
                        </a:rPr>
                        <a:t>3</a:t>
                      </a:r>
                      <a:endParaRPr lang="en-US" sz="1800" b="0" i="0" u="none" strike="noStrike" dirty="0">
                        <a:effectLst/>
                        <a:latin typeface="+mn-lt"/>
                      </a:endParaRPr>
                    </a:p>
                  </a:txBody>
                  <a:tcPr marL="6350" marR="6350" marT="6350" marB="0" anchor="b"/>
                </a:tc>
                <a:tc>
                  <a:txBody>
                    <a:bodyPr/>
                    <a:lstStyle/>
                    <a:p>
                      <a:pPr algn="ctr" fontAlgn="b"/>
                      <a:r>
                        <a:rPr lang="en-US" sz="1800" b="0" i="0" u="none" strike="noStrike" dirty="0" smtClean="0">
                          <a:effectLst/>
                          <a:latin typeface="+mn-lt"/>
                        </a:rPr>
                        <a:t>3</a:t>
                      </a:r>
                      <a:endParaRPr lang="en-US" sz="1800" b="0" i="0" u="none" strike="noStrike" dirty="0">
                        <a:effectLst/>
                        <a:latin typeface="+mn-lt"/>
                      </a:endParaRPr>
                    </a:p>
                  </a:txBody>
                  <a:tcPr marL="6350" marR="6350" marT="6350" marB="0" anchor="b"/>
                </a:tc>
                <a:tc>
                  <a:txBody>
                    <a:bodyPr/>
                    <a:lstStyle/>
                    <a:p>
                      <a:pPr algn="ctr" fontAlgn="b"/>
                      <a:r>
                        <a:rPr lang="en-US" sz="1800" b="0" i="0" u="none" strike="noStrike" dirty="0" smtClean="0">
                          <a:effectLst/>
                          <a:latin typeface="+mn-lt"/>
                        </a:rPr>
                        <a:t>5</a:t>
                      </a:r>
                      <a:endParaRPr lang="en-US" sz="1800" b="0" i="0" u="none" strike="noStrike" dirty="0">
                        <a:effectLst/>
                        <a:latin typeface="+mn-lt"/>
                      </a:endParaRPr>
                    </a:p>
                  </a:txBody>
                  <a:tcPr marL="6350" marR="6350" marT="6350" marB="0" anchor="b"/>
                </a:tc>
                <a:tc>
                  <a:txBody>
                    <a:bodyPr/>
                    <a:lstStyle/>
                    <a:p>
                      <a:pPr algn="ctr" fontAlgn="b"/>
                      <a:r>
                        <a:rPr lang="en-US" sz="1800" b="0" i="0" u="none" strike="noStrike" dirty="0" smtClean="0">
                          <a:effectLst/>
                          <a:latin typeface="+mn-lt"/>
                        </a:rPr>
                        <a:t>5</a:t>
                      </a:r>
                      <a:endParaRPr lang="en-US" sz="1800" b="0" i="0" u="none" strike="noStrike" dirty="0">
                        <a:effectLst/>
                        <a:latin typeface="+mn-lt"/>
                      </a:endParaRPr>
                    </a:p>
                  </a:txBody>
                  <a:tcPr marL="6350" marR="6350" marT="6350" marB="0" anchor="b"/>
                </a:tc>
                <a:tc>
                  <a:txBody>
                    <a:bodyPr/>
                    <a:lstStyle/>
                    <a:p>
                      <a:pPr algn="ctr" fontAlgn="b"/>
                      <a:r>
                        <a:rPr lang="en-US" sz="1800" b="0" i="0" u="none" strike="noStrike" dirty="0" smtClean="0">
                          <a:effectLst/>
                          <a:latin typeface="+mn-lt"/>
                        </a:rPr>
                        <a:t>2</a:t>
                      </a:r>
                      <a:endParaRPr lang="en-US" sz="1800" b="0" i="0" u="none" strike="noStrike" dirty="0">
                        <a:effectLst/>
                        <a:latin typeface="+mn-lt"/>
                      </a:endParaRPr>
                    </a:p>
                  </a:txBody>
                  <a:tcPr marL="6350" marR="6350" marT="6350" marB="0" anchor="b"/>
                </a:tc>
                <a:tc vMerge="1">
                  <a:txBody>
                    <a:bodyPr/>
                    <a:lstStyle/>
                    <a:p>
                      <a:pPr algn="ctr"/>
                      <a:endParaRPr lang="en-US" dirty="0"/>
                    </a:p>
                  </a:txBody>
                  <a:tcPr/>
                </a:tc>
                <a:tc vMerge="1">
                  <a:txBody>
                    <a:bodyPr/>
                    <a:lstStyle/>
                    <a:p>
                      <a:pPr algn="ctr"/>
                      <a:endParaRPr lang="en-US" dirty="0"/>
                    </a:p>
                  </a:txBody>
                  <a:tcPr/>
                </a:tc>
                <a:extLst>
                  <a:ext uri="{0D108BD9-81ED-4DB2-BD59-A6C34878D82A}">
                    <a16:rowId xmlns:a16="http://schemas.microsoft.com/office/drawing/2014/main" val="396403197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182783196"/>
              </p:ext>
            </p:extLst>
          </p:nvPr>
        </p:nvGraphicFramePr>
        <p:xfrm>
          <a:off x="3369838" y="3968013"/>
          <a:ext cx="5452322" cy="2214880"/>
        </p:xfrm>
        <a:graphic>
          <a:graphicData uri="http://schemas.openxmlformats.org/drawingml/2006/table">
            <a:tbl>
              <a:tblPr firstRow="1" bandRow="1">
                <a:tableStyleId>{5C22544A-7EE6-4342-B048-85BDC9FD1C3A}</a:tableStyleId>
              </a:tblPr>
              <a:tblGrid>
                <a:gridCol w="1984728">
                  <a:extLst>
                    <a:ext uri="{9D8B030D-6E8A-4147-A177-3AD203B41FA5}">
                      <a16:colId xmlns:a16="http://schemas.microsoft.com/office/drawing/2014/main" val="448005962"/>
                    </a:ext>
                  </a:extLst>
                </a:gridCol>
                <a:gridCol w="782711">
                  <a:extLst>
                    <a:ext uri="{9D8B030D-6E8A-4147-A177-3AD203B41FA5}">
                      <a16:colId xmlns:a16="http://schemas.microsoft.com/office/drawing/2014/main" val="4060947327"/>
                    </a:ext>
                  </a:extLst>
                </a:gridCol>
                <a:gridCol w="670894">
                  <a:extLst>
                    <a:ext uri="{9D8B030D-6E8A-4147-A177-3AD203B41FA5}">
                      <a16:colId xmlns:a16="http://schemas.microsoft.com/office/drawing/2014/main" val="1010148334"/>
                    </a:ext>
                  </a:extLst>
                </a:gridCol>
                <a:gridCol w="654122">
                  <a:extLst>
                    <a:ext uri="{9D8B030D-6E8A-4147-A177-3AD203B41FA5}">
                      <a16:colId xmlns:a16="http://schemas.microsoft.com/office/drawing/2014/main" val="1529980118"/>
                    </a:ext>
                  </a:extLst>
                </a:gridCol>
                <a:gridCol w="564670">
                  <a:extLst>
                    <a:ext uri="{9D8B030D-6E8A-4147-A177-3AD203B41FA5}">
                      <a16:colId xmlns:a16="http://schemas.microsoft.com/office/drawing/2014/main" val="586933406"/>
                    </a:ext>
                  </a:extLst>
                </a:gridCol>
                <a:gridCol w="795197">
                  <a:extLst>
                    <a:ext uri="{9D8B030D-6E8A-4147-A177-3AD203B41FA5}">
                      <a16:colId xmlns:a16="http://schemas.microsoft.com/office/drawing/2014/main" val="1149292766"/>
                    </a:ext>
                  </a:extLst>
                </a:gridCol>
              </a:tblGrid>
              <a:tr h="370840">
                <a:tc rowSpan="2">
                  <a:txBody>
                    <a:bodyPr/>
                    <a:lstStyle/>
                    <a:p>
                      <a:pPr algn="ctr"/>
                      <a:r>
                        <a:rPr lang="en-US" baseline="0" dirty="0" smtClean="0"/>
                        <a:t>Earcup </a:t>
                      </a:r>
                      <a:r>
                        <a:rPr lang="en-US" baseline="0" dirty="0" smtClean="0"/>
                        <a:t>Configuration</a:t>
                      </a:r>
                      <a:endParaRPr lang="en-US" dirty="0"/>
                    </a:p>
                  </a:txBody>
                  <a:tcPr anchor="ctr"/>
                </a:tc>
                <a:tc rowSpan="2">
                  <a:txBody>
                    <a:bodyPr/>
                    <a:lstStyle/>
                    <a:p>
                      <a:pPr algn="ctr"/>
                      <a:endParaRPr lang="en-US" dirty="0"/>
                    </a:p>
                  </a:txBody>
                  <a:tcPr/>
                </a:tc>
                <a:tc gridSpan="4">
                  <a:txBody>
                    <a:bodyPr/>
                    <a:lstStyle/>
                    <a:p>
                      <a:pPr algn="ctr"/>
                      <a:r>
                        <a:rPr lang="en-US" dirty="0" smtClean="0"/>
                        <a:t>NRS</a:t>
                      </a:r>
                      <a:r>
                        <a:rPr lang="en-US" sz="1200" dirty="0" smtClean="0"/>
                        <a:t>G</a:t>
                      </a:r>
                      <a:endParaRPr lang="en-US" sz="12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491407940"/>
                  </a:ext>
                </a:extLst>
              </a:tr>
              <a:tr h="370840">
                <a:tc vMerge="1">
                  <a:txBody>
                    <a:bodyPr/>
                    <a:lstStyle/>
                    <a:p>
                      <a:pPr algn="ctr"/>
                      <a:endParaRPr lang="en-US" dirty="0"/>
                    </a:p>
                  </a:txBody>
                  <a:tcPr anchor="ctr"/>
                </a:tc>
                <a:tc vMerge="1">
                  <a:txBody>
                    <a:bodyPr/>
                    <a:lstStyle/>
                    <a:p>
                      <a:pPr algn="ctr"/>
                      <a:endParaRPr lang="en-US" dirty="0"/>
                    </a:p>
                  </a:txBody>
                  <a:tcPr/>
                </a:tc>
                <a:tc>
                  <a:txBody>
                    <a:bodyPr/>
                    <a:lstStyle/>
                    <a:p>
                      <a:pPr algn="ctr"/>
                      <a:r>
                        <a:rPr lang="en-US" b="1" dirty="0" smtClean="0"/>
                        <a:t>-1</a:t>
                      </a:r>
                      <a:endParaRPr lang="en-US" b="1" dirty="0"/>
                    </a:p>
                  </a:txBody>
                  <a:tcPr/>
                </a:tc>
                <a:tc>
                  <a:txBody>
                    <a:bodyPr/>
                    <a:lstStyle/>
                    <a:p>
                      <a:pPr algn="ctr"/>
                      <a:r>
                        <a:rPr lang="en-US" b="1" dirty="0" smtClean="0"/>
                        <a:t>2</a:t>
                      </a:r>
                      <a:endParaRPr lang="en-US" b="1" dirty="0"/>
                    </a:p>
                  </a:txBody>
                  <a:tcPr/>
                </a:tc>
                <a:tc>
                  <a:txBody>
                    <a:bodyPr/>
                    <a:lstStyle/>
                    <a:p>
                      <a:pPr algn="ctr"/>
                      <a:r>
                        <a:rPr lang="en-US" b="1" dirty="0" smtClean="0"/>
                        <a:t>6</a:t>
                      </a:r>
                      <a:endParaRPr lang="en-US" b="1" dirty="0"/>
                    </a:p>
                  </a:txBody>
                  <a:tcPr/>
                </a:tc>
                <a:tc>
                  <a:txBody>
                    <a:bodyPr/>
                    <a:lstStyle/>
                    <a:p>
                      <a:pPr algn="ctr"/>
                      <a:r>
                        <a:rPr lang="en-US" b="1" dirty="0" smtClean="0"/>
                        <a:t>13</a:t>
                      </a:r>
                      <a:endParaRPr lang="en-US" b="1" dirty="0"/>
                    </a:p>
                  </a:txBody>
                  <a:tcPr/>
                </a:tc>
                <a:extLst>
                  <a:ext uri="{0D108BD9-81ED-4DB2-BD59-A6C34878D82A}">
                    <a16:rowId xmlns:a16="http://schemas.microsoft.com/office/drawing/2014/main" val="1266932861"/>
                  </a:ext>
                </a:extLst>
              </a:tr>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Legacy</a:t>
                      </a:r>
                    </a:p>
                  </a:txBody>
                  <a:tcPr anchor="ctr"/>
                </a:tc>
                <a:tc>
                  <a:txBody>
                    <a:bodyPr/>
                    <a:lstStyle/>
                    <a:p>
                      <a:pPr algn="ctr"/>
                      <a:r>
                        <a:rPr lang="en-US" dirty="0" smtClean="0"/>
                        <a:t>80%</a:t>
                      </a:r>
                      <a:endParaRPr lang="en-US" dirty="0"/>
                    </a:p>
                  </a:txBody>
                  <a:tcPr/>
                </a:tc>
                <a:tc>
                  <a:txBody>
                    <a:bodyPr/>
                    <a:lstStyle/>
                    <a:p>
                      <a:pPr algn="ctr" fontAlgn="b"/>
                      <a:r>
                        <a:rPr lang="en-US" sz="1800" b="0" i="0" u="none" strike="noStrike" dirty="0" smtClean="0">
                          <a:effectLst/>
                          <a:latin typeface="+mn-lt"/>
                        </a:rPr>
                        <a:t>28</a:t>
                      </a:r>
                      <a:endParaRPr lang="en-US" sz="1800" b="0" i="0" u="none" strike="noStrike" dirty="0">
                        <a:effectLst/>
                        <a:latin typeface="+mn-lt"/>
                      </a:endParaRPr>
                    </a:p>
                  </a:txBody>
                  <a:tcPr marL="6350" marR="6350" marT="6350" marB="0" anchor="b"/>
                </a:tc>
                <a:tc>
                  <a:txBody>
                    <a:bodyPr/>
                    <a:lstStyle/>
                    <a:p>
                      <a:pPr algn="ctr" fontAlgn="b"/>
                      <a:r>
                        <a:rPr lang="en-US" sz="1800" b="0" i="0" u="none" strike="noStrike" dirty="0" smtClean="0">
                          <a:effectLst/>
                          <a:latin typeface="+mn-lt"/>
                        </a:rPr>
                        <a:t>21</a:t>
                      </a:r>
                      <a:endParaRPr lang="en-US" sz="1800" b="0" i="0" u="none" strike="noStrike" dirty="0">
                        <a:effectLst/>
                        <a:latin typeface="+mn-lt"/>
                      </a:endParaRPr>
                    </a:p>
                  </a:txBody>
                  <a:tcPr marL="6350" marR="6350" marT="6350" marB="0" anchor="b"/>
                </a:tc>
                <a:tc>
                  <a:txBody>
                    <a:bodyPr/>
                    <a:lstStyle/>
                    <a:p>
                      <a:pPr algn="ctr" fontAlgn="b"/>
                      <a:r>
                        <a:rPr lang="en-US" sz="1800" b="0" i="0" u="none" strike="noStrike" dirty="0" smtClean="0">
                          <a:effectLst/>
                          <a:latin typeface="+mn-lt"/>
                        </a:rPr>
                        <a:t>15</a:t>
                      </a:r>
                      <a:endParaRPr lang="en-US" sz="1800" b="0" i="0" u="none" strike="noStrike" dirty="0">
                        <a:effectLst/>
                        <a:latin typeface="+mn-lt"/>
                      </a:endParaRPr>
                    </a:p>
                  </a:txBody>
                  <a:tcPr marL="6350" marR="6350" marT="6350" marB="0" anchor="b"/>
                </a:tc>
                <a:tc>
                  <a:txBody>
                    <a:bodyPr/>
                    <a:lstStyle/>
                    <a:p>
                      <a:pPr algn="ctr" fontAlgn="b"/>
                      <a:r>
                        <a:rPr lang="en-US" sz="1800" b="0" i="0" u="none" strike="noStrike" dirty="0" smtClean="0">
                          <a:effectLst/>
                          <a:latin typeface="+mn-lt"/>
                        </a:rPr>
                        <a:t>9</a:t>
                      </a:r>
                      <a:endParaRPr lang="en-US" sz="1800" b="0" i="0" u="none" strike="noStrike" dirty="0">
                        <a:effectLst/>
                        <a:latin typeface="+mn-lt"/>
                      </a:endParaRPr>
                    </a:p>
                  </a:txBody>
                  <a:tcPr marL="6350" marR="6350" marT="6350" marB="0" anchor="b"/>
                </a:tc>
                <a:extLst>
                  <a:ext uri="{0D108BD9-81ED-4DB2-BD59-A6C34878D82A}">
                    <a16:rowId xmlns:a16="http://schemas.microsoft.com/office/drawing/2014/main" val="2367356673"/>
                  </a:ext>
                </a:extLst>
              </a:tr>
              <a:tr h="304873">
                <a:tc vMerge="1">
                  <a:txBody>
                    <a:bodyPr/>
                    <a:lstStyle/>
                    <a:p>
                      <a:pPr algn="ctr"/>
                      <a:endParaRPr lang="en-US" dirty="0"/>
                    </a:p>
                  </a:txBody>
                  <a:tcPr anchor="ctr"/>
                </a:tc>
                <a:tc>
                  <a:txBody>
                    <a:bodyPr/>
                    <a:lstStyle/>
                    <a:p>
                      <a:pPr algn="ctr"/>
                      <a:r>
                        <a:rPr lang="en-US" dirty="0" smtClean="0"/>
                        <a:t>20%</a:t>
                      </a:r>
                      <a:endParaRPr lang="en-US" dirty="0"/>
                    </a:p>
                  </a:txBody>
                  <a:tcPr/>
                </a:tc>
                <a:tc>
                  <a:txBody>
                    <a:bodyPr/>
                    <a:lstStyle/>
                    <a:p>
                      <a:pPr algn="ctr" fontAlgn="b"/>
                      <a:r>
                        <a:rPr lang="en-US" sz="1800" b="0" i="0" u="none" strike="noStrike" dirty="0" smtClean="0">
                          <a:effectLst/>
                          <a:latin typeface="+mn-lt"/>
                        </a:rPr>
                        <a:t>36</a:t>
                      </a:r>
                      <a:endParaRPr lang="en-US" sz="1800" b="0" i="0" u="none" strike="noStrike" dirty="0">
                        <a:effectLst/>
                        <a:latin typeface="+mn-lt"/>
                      </a:endParaRPr>
                    </a:p>
                  </a:txBody>
                  <a:tcPr marL="6350" marR="6350" marT="6350" marB="0" anchor="b"/>
                </a:tc>
                <a:tc>
                  <a:txBody>
                    <a:bodyPr/>
                    <a:lstStyle/>
                    <a:p>
                      <a:pPr algn="ctr" fontAlgn="b"/>
                      <a:r>
                        <a:rPr lang="en-US" sz="1800" b="0" i="0" u="none" strike="noStrike" dirty="0" smtClean="0">
                          <a:effectLst/>
                          <a:latin typeface="+mn-lt"/>
                        </a:rPr>
                        <a:t>27</a:t>
                      </a:r>
                      <a:endParaRPr lang="en-US" sz="1800" b="0" i="0" u="none" strike="noStrike" dirty="0">
                        <a:effectLst/>
                        <a:latin typeface="+mn-lt"/>
                      </a:endParaRPr>
                    </a:p>
                  </a:txBody>
                  <a:tcPr marL="6350" marR="6350" marT="6350" marB="0" anchor="b"/>
                </a:tc>
                <a:tc>
                  <a:txBody>
                    <a:bodyPr/>
                    <a:lstStyle/>
                    <a:p>
                      <a:pPr algn="ctr" fontAlgn="b"/>
                      <a:r>
                        <a:rPr lang="en-US" sz="1800" b="0" i="0" u="none" strike="noStrike" dirty="0" smtClean="0">
                          <a:effectLst/>
                          <a:latin typeface="+mn-lt"/>
                        </a:rPr>
                        <a:t>22</a:t>
                      </a:r>
                      <a:endParaRPr lang="en-US" sz="1800" b="0" i="0" u="none" strike="noStrike" dirty="0">
                        <a:effectLst/>
                        <a:latin typeface="+mn-lt"/>
                      </a:endParaRPr>
                    </a:p>
                  </a:txBody>
                  <a:tcPr marL="6350" marR="6350" marT="6350" marB="0" anchor="b"/>
                </a:tc>
                <a:tc>
                  <a:txBody>
                    <a:bodyPr/>
                    <a:lstStyle/>
                    <a:p>
                      <a:pPr algn="ctr" fontAlgn="b"/>
                      <a:r>
                        <a:rPr lang="en-US" sz="1800" b="0" i="0" u="none" strike="noStrike" dirty="0" smtClean="0">
                          <a:effectLst/>
                          <a:latin typeface="+mn-lt"/>
                        </a:rPr>
                        <a:t>19</a:t>
                      </a:r>
                      <a:endParaRPr lang="en-US" sz="1800" b="0" i="0" u="none" strike="noStrike" dirty="0">
                        <a:effectLst/>
                        <a:latin typeface="+mn-lt"/>
                      </a:endParaRPr>
                    </a:p>
                  </a:txBody>
                  <a:tcPr marL="6350" marR="6350" marT="6350" marB="0" anchor="b"/>
                </a:tc>
                <a:extLst>
                  <a:ext uri="{0D108BD9-81ED-4DB2-BD59-A6C34878D82A}">
                    <a16:rowId xmlns:a16="http://schemas.microsoft.com/office/drawing/2014/main" val="2992074359"/>
                  </a:ext>
                </a:extLst>
              </a:tr>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SPYDR</a:t>
                      </a:r>
                    </a:p>
                  </a:txBody>
                  <a:tcPr anchor="ctr"/>
                </a:tc>
                <a:tc>
                  <a:txBody>
                    <a:bodyPr/>
                    <a:lstStyle/>
                    <a:p>
                      <a:pPr algn="ctr"/>
                      <a:r>
                        <a:rPr lang="en-US" dirty="0" smtClean="0"/>
                        <a:t>80%</a:t>
                      </a:r>
                      <a:endParaRPr lang="en-US" dirty="0"/>
                    </a:p>
                  </a:txBody>
                  <a:tcPr/>
                </a:tc>
                <a:tc>
                  <a:txBody>
                    <a:bodyPr/>
                    <a:lstStyle/>
                    <a:p>
                      <a:pPr algn="ctr" fontAlgn="b"/>
                      <a:r>
                        <a:rPr lang="en-US" sz="1800" b="0" i="0" u="none" strike="noStrike" dirty="0" smtClean="0">
                          <a:effectLst/>
                          <a:latin typeface="+mn-lt"/>
                        </a:rPr>
                        <a:t>26</a:t>
                      </a:r>
                      <a:endParaRPr lang="en-US" sz="1800" b="0" i="0" u="none" strike="noStrike" dirty="0">
                        <a:effectLst/>
                        <a:latin typeface="+mn-lt"/>
                      </a:endParaRPr>
                    </a:p>
                  </a:txBody>
                  <a:tcPr marL="6350" marR="6350" marT="6350" marB="0" anchor="b"/>
                </a:tc>
                <a:tc>
                  <a:txBody>
                    <a:bodyPr/>
                    <a:lstStyle/>
                    <a:p>
                      <a:pPr algn="ctr" fontAlgn="b"/>
                      <a:r>
                        <a:rPr lang="en-US" sz="1800" b="0" i="0" u="none" strike="noStrike" dirty="0" smtClean="0">
                          <a:effectLst/>
                          <a:latin typeface="+mn-lt"/>
                        </a:rPr>
                        <a:t>19</a:t>
                      </a:r>
                      <a:endParaRPr lang="en-US" sz="1800" b="0" i="0" u="none" strike="noStrike" dirty="0">
                        <a:effectLst/>
                        <a:latin typeface="+mn-lt"/>
                      </a:endParaRPr>
                    </a:p>
                  </a:txBody>
                  <a:tcPr marL="6350" marR="6350" marT="6350" marB="0" anchor="b"/>
                </a:tc>
                <a:tc>
                  <a:txBody>
                    <a:bodyPr/>
                    <a:lstStyle/>
                    <a:p>
                      <a:pPr algn="ctr" fontAlgn="b"/>
                      <a:r>
                        <a:rPr lang="en-US" sz="1800" b="0" i="0" u="none" strike="noStrike" dirty="0" smtClean="0">
                          <a:effectLst/>
                          <a:latin typeface="+mn-lt"/>
                        </a:rPr>
                        <a:t>15</a:t>
                      </a:r>
                      <a:endParaRPr lang="en-US" sz="1800" b="0" i="0" u="none" strike="noStrike" dirty="0">
                        <a:effectLst/>
                        <a:latin typeface="+mn-lt"/>
                      </a:endParaRPr>
                    </a:p>
                  </a:txBody>
                  <a:tcPr marL="6350" marR="6350" marT="6350" marB="0" anchor="b"/>
                </a:tc>
                <a:tc>
                  <a:txBody>
                    <a:bodyPr/>
                    <a:lstStyle/>
                    <a:p>
                      <a:pPr algn="ctr" fontAlgn="b"/>
                      <a:r>
                        <a:rPr lang="en-US" sz="1800" b="0" i="0" u="none" strike="noStrike" dirty="0" smtClean="0">
                          <a:effectLst/>
                          <a:latin typeface="+mn-lt"/>
                        </a:rPr>
                        <a:t>12</a:t>
                      </a:r>
                      <a:endParaRPr lang="en-US" sz="1800" b="0" i="0" u="none" strike="noStrike" dirty="0">
                        <a:effectLst/>
                        <a:latin typeface="+mn-lt"/>
                      </a:endParaRPr>
                    </a:p>
                  </a:txBody>
                  <a:tcPr marL="6350" marR="6350" marT="6350" marB="0" anchor="b"/>
                </a:tc>
                <a:extLst>
                  <a:ext uri="{0D108BD9-81ED-4DB2-BD59-A6C34878D82A}">
                    <a16:rowId xmlns:a16="http://schemas.microsoft.com/office/drawing/2014/main" val="652581330"/>
                  </a:ext>
                </a:extLst>
              </a:tr>
              <a:tr h="272532">
                <a:tc vMerge="1">
                  <a:txBody>
                    <a:bodyPr/>
                    <a:lstStyle/>
                    <a:p>
                      <a:pPr algn="ctr"/>
                      <a:endParaRPr lang="en-US" dirty="0"/>
                    </a:p>
                  </a:txBody>
                  <a:tcPr anchor="ctr"/>
                </a:tc>
                <a:tc>
                  <a:txBody>
                    <a:bodyPr/>
                    <a:lstStyle/>
                    <a:p>
                      <a:pPr algn="ctr"/>
                      <a:r>
                        <a:rPr lang="en-US" dirty="0" smtClean="0"/>
                        <a:t>20%</a:t>
                      </a:r>
                      <a:endParaRPr lang="en-US" dirty="0"/>
                    </a:p>
                  </a:txBody>
                  <a:tcPr/>
                </a:tc>
                <a:tc>
                  <a:txBody>
                    <a:bodyPr/>
                    <a:lstStyle/>
                    <a:p>
                      <a:pPr algn="ctr" fontAlgn="b"/>
                      <a:r>
                        <a:rPr lang="en-US" sz="1800" b="0" i="0" u="none" strike="noStrike" dirty="0" smtClean="0">
                          <a:effectLst/>
                          <a:latin typeface="+mn-lt"/>
                        </a:rPr>
                        <a:t>31</a:t>
                      </a:r>
                      <a:endParaRPr lang="en-US" sz="1800" b="0" i="0" u="none" strike="noStrike" dirty="0">
                        <a:effectLst/>
                        <a:latin typeface="+mn-lt"/>
                      </a:endParaRPr>
                    </a:p>
                  </a:txBody>
                  <a:tcPr marL="6350" marR="6350" marT="6350" marB="0" anchor="b"/>
                </a:tc>
                <a:tc>
                  <a:txBody>
                    <a:bodyPr/>
                    <a:lstStyle/>
                    <a:p>
                      <a:pPr algn="ctr" fontAlgn="b"/>
                      <a:r>
                        <a:rPr lang="en-US" sz="1800" b="0" i="0" u="none" strike="noStrike" dirty="0" smtClean="0">
                          <a:effectLst/>
                          <a:latin typeface="+mn-lt"/>
                        </a:rPr>
                        <a:t>23</a:t>
                      </a:r>
                      <a:endParaRPr lang="en-US" sz="1800" b="0" i="0" u="none" strike="noStrike" dirty="0">
                        <a:effectLst/>
                        <a:latin typeface="+mn-lt"/>
                      </a:endParaRPr>
                    </a:p>
                  </a:txBody>
                  <a:tcPr marL="6350" marR="6350" marT="6350" marB="0" anchor="b"/>
                </a:tc>
                <a:tc>
                  <a:txBody>
                    <a:bodyPr/>
                    <a:lstStyle/>
                    <a:p>
                      <a:pPr algn="ctr" fontAlgn="b"/>
                      <a:r>
                        <a:rPr lang="en-US" sz="1800" b="0" i="0" u="none" strike="noStrike" dirty="0" smtClean="0">
                          <a:effectLst/>
                          <a:latin typeface="+mn-lt"/>
                        </a:rPr>
                        <a:t>19</a:t>
                      </a:r>
                      <a:endParaRPr lang="en-US" sz="1800" b="0" i="0" u="none" strike="noStrike" dirty="0">
                        <a:effectLst/>
                        <a:latin typeface="+mn-lt"/>
                      </a:endParaRPr>
                    </a:p>
                  </a:txBody>
                  <a:tcPr marL="6350" marR="6350" marT="6350" marB="0" anchor="b"/>
                </a:tc>
                <a:tc>
                  <a:txBody>
                    <a:bodyPr/>
                    <a:lstStyle/>
                    <a:p>
                      <a:pPr algn="ctr" fontAlgn="b"/>
                      <a:r>
                        <a:rPr lang="en-US" sz="1800" b="0" i="0" u="none" strike="noStrike" dirty="0" smtClean="0">
                          <a:effectLst/>
                          <a:latin typeface="+mn-lt"/>
                        </a:rPr>
                        <a:t>16</a:t>
                      </a:r>
                      <a:endParaRPr lang="en-US" sz="1800" b="0" i="0" u="none" strike="noStrike" dirty="0">
                        <a:effectLst/>
                        <a:latin typeface="+mn-lt"/>
                      </a:endParaRPr>
                    </a:p>
                  </a:txBody>
                  <a:tcPr marL="6350" marR="6350" marT="6350" marB="0" anchor="b"/>
                </a:tc>
                <a:extLst>
                  <a:ext uri="{0D108BD9-81ED-4DB2-BD59-A6C34878D82A}">
                    <a16:rowId xmlns:a16="http://schemas.microsoft.com/office/drawing/2014/main" val="3979674798"/>
                  </a:ext>
                </a:extLst>
              </a:tr>
            </a:tbl>
          </a:graphicData>
        </a:graphic>
      </p:graphicFrame>
    </p:spTree>
    <p:extLst>
      <p:ext uri="{BB962C8B-B14F-4D97-AF65-F5344CB8AC3E}">
        <p14:creationId xmlns:p14="http://schemas.microsoft.com/office/powerpoint/2010/main" val="2915526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Speech Intelligibility Results</a:t>
            </a:r>
            <a:endParaRPr lang="en-US" dirty="0"/>
          </a:p>
        </p:txBody>
      </p:sp>
      <p:sp>
        <p:nvSpPr>
          <p:cNvPr id="3" name="Content Placeholder 2"/>
          <p:cNvSpPr>
            <a:spLocks noGrp="1"/>
          </p:cNvSpPr>
          <p:nvPr>
            <p:ph idx="1"/>
          </p:nvPr>
        </p:nvSpPr>
        <p:spPr>
          <a:xfrm>
            <a:off x="326571" y="1304936"/>
            <a:ext cx="11538858" cy="5022243"/>
          </a:xfrm>
        </p:spPr>
        <p:txBody>
          <a:bodyPr vert="horz" lIns="91440" tIns="45720" rIns="91440" bIns="45720" rtlCol="0" anchor="t">
            <a:noAutofit/>
          </a:bodyPr>
          <a:lstStyle/>
          <a:p>
            <a:pPr marL="285750" indent="-285750"/>
            <a:r>
              <a:rPr lang="en-US" sz="2000" dirty="0">
                <a:latin typeface="Arial" panose="020B0604020202020204" pitchFamily="34" charset="0"/>
                <a:cs typeface="Arial" panose="020B0604020202020204" pitchFamily="34" charset="0"/>
              </a:rPr>
              <a:t>Speech intelligibility scores were adjusted for guessing, per subject, using the following formula:  </a:t>
            </a:r>
          </a:p>
          <a:p>
            <a:pPr marL="285750" indent="-285750"/>
            <a:endParaRPr lang="en-US" sz="2000" dirty="0">
              <a:latin typeface="Arial" panose="020B0604020202020204" pitchFamily="34" charset="0"/>
              <a:cs typeface="Arial" panose="020B0604020202020204" pitchFamily="34" charset="0"/>
            </a:endParaRPr>
          </a:p>
          <a:p>
            <a:pPr marL="285750" indent="-285750"/>
            <a:endParaRPr lang="en-US" sz="2000" dirty="0">
              <a:latin typeface="Arial" panose="020B0604020202020204" pitchFamily="34" charset="0"/>
              <a:cs typeface="Arial" panose="020B0604020202020204" pitchFamily="34" charset="0"/>
            </a:endParaRPr>
          </a:p>
          <a:p>
            <a:pPr marL="0" indent="0">
              <a:buNone/>
            </a:pPr>
            <a:endParaRPr lang="en-US" sz="2000" dirty="0" smtClean="0">
              <a:latin typeface="Arial" panose="020B0604020202020204" pitchFamily="34" charset="0"/>
              <a:cs typeface="Arial" panose="020B0604020202020204" pitchFamily="34" charset="0"/>
            </a:endParaRPr>
          </a:p>
          <a:p>
            <a:pPr marL="285750" indent="-285750"/>
            <a:r>
              <a:rPr lang="en-US" sz="2000" dirty="0" smtClean="0">
                <a:latin typeface="Arial" panose="020B0604020202020204" pitchFamily="34" charset="0"/>
                <a:cs typeface="Arial" panose="020B0604020202020204" pitchFamily="34" charset="0"/>
              </a:rPr>
              <a:t>An </a:t>
            </a:r>
            <a:r>
              <a:rPr lang="en-US" sz="2000" dirty="0">
                <a:latin typeface="Arial" panose="020B0604020202020204" pitchFamily="34" charset="0"/>
                <a:cs typeface="Arial" panose="020B0604020202020204" pitchFamily="34" charset="0"/>
              </a:rPr>
              <a:t>overall mean score was then calculated across all subjects per condition</a:t>
            </a:r>
            <a:endParaRPr lang="en-US" sz="2000" dirty="0" smtClean="0">
              <a:latin typeface="Arial"/>
              <a:cs typeface="Aria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114905505"/>
              </p:ext>
            </p:extLst>
          </p:nvPr>
        </p:nvGraphicFramePr>
        <p:xfrm>
          <a:off x="4569713" y="1903397"/>
          <a:ext cx="3052574" cy="897816"/>
        </p:xfrm>
        <a:graphic>
          <a:graphicData uri="http://schemas.openxmlformats.org/presentationml/2006/ole">
            <mc:AlternateContent xmlns:mc="http://schemas.openxmlformats.org/markup-compatibility/2006">
              <mc:Choice xmlns:v="urn:schemas-microsoft-com:vml" Requires="v">
                <p:oleObj spid="_x0000_s1033" r:id="rId4" imgW="1282700" imgH="393700" progId="Equation.3">
                  <p:embed/>
                </p:oleObj>
              </mc:Choice>
              <mc:Fallback>
                <p:oleObj r:id="rId4" imgW="1282700" imgH="393700" progId="Equation.3">
                  <p:embed/>
                  <p:pic>
                    <p:nvPicPr>
                      <p:cNvPr id="8"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9713" y="1903397"/>
                        <a:ext cx="3052574" cy="897816"/>
                      </a:xfrm>
                      <a:prstGeom prst="rect">
                        <a:avLst/>
                      </a:prstGeom>
                      <a:noFill/>
                    </p:spPr>
                  </p:pic>
                </p:oleObj>
              </mc:Fallback>
            </mc:AlternateContent>
          </a:graphicData>
        </a:graphic>
      </p:graphicFrame>
      <p:graphicFrame>
        <p:nvGraphicFramePr>
          <p:cNvPr id="6" name="Content Placeholder 2"/>
          <p:cNvGraphicFramePr>
            <a:graphicFrameLocks/>
          </p:cNvGraphicFramePr>
          <p:nvPr>
            <p:extLst>
              <p:ext uri="{D42A27DB-BD31-4B8C-83A1-F6EECF244321}">
                <p14:modId xmlns:p14="http://schemas.microsoft.com/office/powerpoint/2010/main" val="2594394026"/>
              </p:ext>
            </p:extLst>
          </p:nvPr>
        </p:nvGraphicFramePr>
        <p:xfrm>
          <a:off x="2337475" y="3709892"/>
          <a:ext cx="7886700" cy="19812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372057283"/>
                    </a:ext>
                  </a:extLst>
                </a:gridCol>
                <a:gridCol w="1444152">
                  <a:extLst>
                    <a:ext uri="{9D8B030D-6E8A-4147-A177-3AD203B41FA5}">
                      <a16:colId xmlns:a16="http://schemas.microsoft.com/office/drawing/2014/main" val="2617527658"/>
                    </a:ext>
                  </a:extLst>
                </a:gridCol>
                <a:gridCol w="3813648">
                  <a:extLst>
                    <a:ext uri="{9D8B030D-6E8A-4147-A177-3AD203B41FA5}">
                      <a16:colId xmlns:a16="http://schemas.microsoft.com/office/drawing/2014/main" val="3121330596"/>
                    </a:ext>
                  </a:extLst>
                </a:gridCol>
              </a:tblGrid>
              <a:tr h="370840">
                <a:tc>
                  <a:txBody>
                    <a:bodyPr/>
                    <a:lstStyle/>
                    <a:p>
                      <a:pPr algn="ctr"/>
                      <a:r>
                        <a:rPr lang="en-US" sz="2000" dirty="0" smtClean="0"/>
                        <a:t>Earcup Configuration</a:t>
                      </a:r>
                      <a:endParaRPr lang="en-US" sz="2000" dirty="0"/>
                    </a:p>
                  </a:txBody>
                  <a:tcPr/>
                </a:tc>
                <a:tc>
                  <a:txBody>
                    <a:bodyPr/>
                    <a:lstStyle/>
                    <a:p>
                      <a:pPr algn="ctr"/>
                      <a:endParaRPr lang="en-US" sz="2000" dirty="0"/>
                    </a:p>
                  </a:txBody>
                  <a:tcPr/>
                </a:tc>
                <a:tc>
                  <a:txBody>
                    <a:bodyPr/>
                    <a:lstStyle/>
                    <a:p>
                      <a:pPr algn="ctr"/>
                      <a:r>
                        <a:rPr lang="en-US" sz="2000" dirty="0" smtClean="0"/>
                        <a:t>Speech Intelligibility</a:t>
                      </a:r>
                      <a:r>
                        <a:rPr lang="en-US" sz="2000" baseline="0" dirty="0" smtClean="0"/>
                        <a:t> Score (%)</a:t>
                      </a:r>
                      <a:endParaRPr lang="en-US" sz="2000" dirty="0"/>
                    </a:p>
                  </a:txBody>
                  <a:tcPr/>
                </a:tc>
                <a:extLst>
                  <a:ext uri="{0D108BD9-81ED-4DB2-BD59-A6C34878D82A}">
                    <a16:rowId xmlns:a16="http://schemas.microsoft.com/office/drawing/2014/main" val="3434463062"/>
                  </a:ext>
                </a:extLst>
              </a:tr>
              <a:tr h="370840">
                <a:tc rowSpan="2">
                  <a:txBody>
                    <a:bodyPr/>
                    <a:lstStyle/>
                    <a:p>
                      <a:pPr algn="ctr"/>
                      <a:r>
                        <a:rPr lang="en-US" sz="2000" b="1" dirty="0" smtClean="0"/>
                        <a:t>Legacy</a:t>
                      </a:r>
                      <a:endParaRPr lang="en-US" sz="2000" b="1" dirty="0"/>
                    </a:p>
                  </a:txBody>
                  <a:tcPr anchor="ctr"/>
                </a:tc>
                <a:tc>
                  <a:txBody>
                    <a:bodyPr/>
                    <a:lstStyle/>
                    <a:p>
                      <a:pPr algn="ctr"/>
                      <a:r>
                        <a:rPr lang="en-US" sz="2000" b="1" dirty="0" smtClean="0"/>
                        <a:t>Mean</a:t>
                      </a:r>
                      <a:endParaRPr lang="en-US" sz="2000" b="1" dirty="0"/>
                    </a:p>
                  </a:txBody>
                  <a:tcPr/>
                </a:tc>
                <a:tc>
                  <a:txBody>
                    <a:bodyPr/>
                    <a:lstStyle/>
                    <a:p>
                      <a:pPr algn="ctr"/>
                      <a:r>
                        <a:rPr lang="en-US" sz="2000" b="1" dirty="0" smtClean="0"/>
                        <a:t>91</a:t>
                      </a:r>
                      <a:endParaRPr lang="en-US" sz="2000" b="1" dirty="0"/>
                    </a:p>
                  </a:txBody>
                  <a:tcPr/>
                </a:tc>
                <a:extLst>
                  <a:ext uri="{0D108BD9-81ED-4DB2-BD59-A6C34878D82A}">
                    <a16:rowId xmlns:a16="http://schemas.microsoft.com/office/drawing/2014/main" val="3709424668"/>
                  </a:ext>
                </a:extLst>
              </a:tr>
              <a:tr h="370840">
                <a:tc vMerge="1">
                  <a:txBody>
                    <a:bodyPr/>
                    <a:lstStyle/>
                    <a:p>
                      <a:pPr algn="ctr"/>
                      <a:endParaRPr lang="en-US" dirty="0"/>
                    </a:p>
                  </a:txBody>
                  <a:tcPr/>
                </a:tc>
                <a:tc>
                  <a:txBody>
                    <a:bodyPr/>
                    <a:lstStyle/>
                    <a:p>
                      <a:pPr algn="ctr"/>
                      <a:r>
                        <a:rPr lang="en-US" sz="2000" dirty="0" smtClean="0"/>
                        <a:t>SD</a:t>
                      </a:r>
                      <a:endParaRPr lang="en-US" sz="2000" dirty="0"/>
                    </a:p>
                  </a:txBody>
                  <a:tcPr/>
                </a:tc>
                <a:tc>
                  <a:txBody>
                    <a:bodyPr/>
                    <a:lstStyle/>
                    <a:p>
                      <a:pPr algn="ctr"/>
                      <a:r>
                        <a:rPr lang="en-US" sz="2000" dirty="0" smtClean="0"/>
                        <a:t>8</a:t>
                      </a:r>
                      <a:endParaRPr lang="en-US" sz="2000" dirty="0"/>
                    </a:p>
                  </a:txBody>
                  <a:tcPr/>
                </a:tc>
                <a:extLst>
                  <a:ext uri="{0D108BD9-81ED-4DB2-BD59-A6C34878D82A}">
                    <a16:rowId xmlns:a16="http://schemas.microsoft.com/office/drawing/2014/main" val="4102412052"/>
                  </a:ext>
                </a:extLst>
              </a:tr>
              <a:tr h="370840">
                <a:tc rowSpan="2">
                  <a:txBody>
                    <a:bodyPr/>
                    <a:lstStyle/>
                    <a:p>
                      <a:pPr algn="ctr"/>
                      <a:r>
                        <a:rPr lang="en-US" sz="2000" b="1" dirty="0" smtClean="0"/>
                        <a:t>SPYDR</a:t>
                      </a:r>
                      <a:endParaRPr lang="en-US" sz="2000" b="1" dirty="0"/>
                    </a:p>
                  </a:txBody>
                  <a:tcPr anchor="ctr"/>
                </a:tc>
                <a:tc>
                  <a:txBody>
                    <a:bodyPr/>
                    <a:lstStyle/>
                    <a:p>
                      <a:pPr algn="ctr"/>
                      <a:r>
                        <a:rPr lang="en-US" sz="2000" b="1" dirty="0" smtClean="0"/>
                        <a:t>Mean</a:t>
                      </a:r>
                      <a:endParaRPr lang="en-US" sz="2000" b="1" dirty="0"/>
                    </a:p>
                  </a:txBody>
                  <a:tcPr/>
                </a:tc>
                <a:tc>
                  <a:txBody>
                    <a:bodyPr/>
                    <a:lstStyle/>
                    <a:p>
                      <a:pPr algn="ctr"/>
                      <a:r>
                        <a:rPr lang="en-US" sz="2000" b="1" dirty="0" smtClean="0"/>
                        <a:t>94</a:t>
                      </a:r>
                      <a:endParaRPr lang="en-US" sz="2000" b="1" dirty="0"/>
                    </a:p>
                  </a:txBody>
                  <a:tcPr/>
                </a:tc>
                <a:extLst>
                  <a:ext uri="{0D108BD9-81ED-4DB2-BD59-A6C34878D82A}">
                    <a16:rowId xmlns:a16="http://schemas.microsoft.com/office/drawing/2014/main" val="3966502963"/>
                  </a:ext>
                </a:extLst>
              </a:tr>
              <a:tr h="370840">
                <a:tc vMerge="1">
                  <a:txBody>
                    <a:bodyPr/>
                    <a:lstStyle/>
                    <a:p>
                      <a:pPr algn="ctr"/>
                      <a:endParaRPr lang="en-US" dirty="0"/>
                    </a:p>
                  </a:txBody>
                  <a:tcPr/>
                </a:tc>
                <a:tc>
                  <a:txBody>
                    <a:bodyPr/>
                    <a:lstStyle/>
                    <a:p>
                      <a:pPr algn="ctr"/>
                      <a:r>
                        <a:rPr lang="en-US" sz="2000" dirty="0" smtClean="0"/>
                        <a:t>SD</a:t>
                      </a:r>
                      <a:endParaRPr lang="en-US" sz="2000" dirty="0"/>
                    </a:p>
                  </a:txBody>
                  <a:tcPr/>
                </a:tc>
                <a:tc>
                  <a:txBody>
                    <a:bodyPr/>
                    <a:lstStyle/>
                    <a:p>
                      <a:pPr algn="ctr"/>
                      <a:r>
                        <a:rPr lang="en-US" sz="2000" dirty="0" smtClean="0"/>
                        <a:t>7</a:t>
                      </a:r>
                      <a:endParaRPr lang="en-US" sz="2000" dirty="0"/>
                    </a:p>
                  </a:txBody>
                  <a:tcPr/>
                </a:tc>
                <a:extLst>
                  <a:ext uri="{0D108BD9-81ED-4DB2-BD59-A6C34878D82A}">
                    <a16:rowId xmlns:a16="http://schemas.microsoft.com/office/drawing/2014/main" val="3974022978"/>
                  </a:ext>
                </a:extLst>
              </a:tr>
            </a:tbl>
          </a:graphicData>
        </a:graphic>
      </p:graphicFrame>
    </p:spTree>
    <p:extLst>
      <p:ext uri="{BB962C8B-B14F-4D97-AF65-F5344CB8AC3E}">
        <p14:creationId xmlns:p14="http://schemas.microsoft.com/office/powerpoint/2010/main" val="2434086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Discussion/Conclusion</a:t>
            </a:r>
            <a:endParaRPr lang="en-US" dirty="0"/>
          </a:p>
        </p:txBody>
      </p:sp>
      <p:sp>
        <p:nvSpPr>
          <p:cNvPr id="3" name="Content Placeholder 2"/>
          <p:cNvSpPr>
            <a:spLocks noGrp="1"/>
          </p:cNvSpPr>
          <p:nvPr>
            <p:ph idx="1"/>
          </p:nvPr>
        </p:nvSpPr>
        <p:spPr>
          <a:xfrm>
            <a:off x="326571" y="1223656"/>
            <a:ext cx="11538858" cy="5022243"/>
          </a:xfrm>
        </p:spPr>
        <p:txBody>
          <a:bodyPr>
            <a:noAutofit/>
          </a:bodyPr>
          <a:lstStyle/>
          <a:p>
            <a:pPr marL="285750" indent="-285750"/>
            <a:r>
              <a:rPr lang="en-US" sz="2000" dirty="0" smtClean="0">
                <a:latin typeface="Arial" panose="020B0604020202020204" pitchFamily="34" charset="0"/>
                <a:cs typeface="Arial" panose="020B0604020202020204" pitchFamily="34" charset="0"/>
              </a:rPr>
              <a:t>Noise attenuation measurements</a:t>
            </a:r>
          </a:p>
          <a:p>
            <a:pPr marL="742950" lvl="1" indent="-285750"/>
            <a:r>
              <a:rPr lang="en-US" sz="2000" dirty="0" smtClean="0">
                <a:latin typeface="Arial" panose="020B0604020202020204" pitchFamily="34" charset="0"/>
                <a:cs typeface="Arial" panose="020B0604020202020204" pitchFamily="34" charset="0"/>
              </a:rPr>
              <a:t>The legacy earcup configuration provided more attenuation at 500, 1000, and 2000 Hz when compared to the SPYDR earcup configuration. However, the legacy earcup configuration had drastically larger standard deviations across all frequencies except one (500 Hz).</a:t>
            </a:r>
          </a:p>
          <a:p>
            <a:pPr marL="742950" lvl="1" indent="-285750"/>
            <a:r>
              <a:rPr lang="en-US" sz="2000" dirty="0" smtClean="0">
                <a:latin typeface="Arial" panose="020B0604020202020204" pitchFamily="34" charset="0"/>
                <a:cs typeface="Arial" panose="020B0604020202020204" pitchFamily="34" charset="0"/>
              </a:rPr>
              <a:t>To compare pilot noise exposure estimates, the NRS</a:t>
            </a:r>
            <a:r>
              <a:rPr lang="en-US" sz="2000" baseline="-25000" dirty="0" smtClean="0">
                <a:latin typeface="Arial" panose="020B0604020202020204" pitchFamily="34" charset="0"/>
                <a:cs typeface="Arial" panose="020B0604020202020204" pitchFamily="34" charset="0"/>
              </a:rPr>
              <a:t>G</a:t>
            </a:r>
            <a:r>
              <a:rPr lang="en-US" sz="2000" dirty="0" smtClean="0">
                <a:latin typeface="Arial" panose="020B0604020202020204" pitchFamily="34" charset="0"/>
                <a:cs typeface="Arial" panose="020B0604020202020204" pitchFamily="34" charset="0"/>
              </a:rPr>
              <a:t>, 80% was applied to F-15A cockpit noise data (flight condition: cruise, 25,000 FT PA, 580 KIAS).  Overall dBA level of 110 with a noise spectral balance of 2.</a:t>
            </a:r>
          </a:p>
          <a:p>
            <a:pPr marL="1200150" lvl="2" indent="-285750"/>
            <a:r>
              <a:rPr lang="en-US" sz="2000" dirty="0" smtClean="0">
                <a:latin typeface="Arial" panose="020B0604020202020204" pitchFamily="34" charset="0"/>
                <a:cs typeface="Arial" panose="020B0604020202020204" pitchFamily="34" charset="0"/>
              </a:rPr>
              <a:t>Estimated noise level under legacy </a:t>
            </a:r>
            <a:r>
              <a:rPr lang="en-US" sz="2000" dirty="0">
                <a:latin typeface="Arial" panose="020B0604020202020204" pitchFamily="34" charset="0"/>
                <a:cs typeface="Arial" panose="020B0604020202020204" pitchFamily="34" charset="0"/>
              </a:rPr>
              <a:t>e</a:t>
            </a:r>
            <a:r>
              <a:rPr lang="en-US" sz="2000" dirty="0" smtClean="0">
                <a:latin typeface="Arial" panose="020B0604020202020204" pitchFamily="34" charset="0"/>
                <a:cs typeface="Arial" panose="020B0604020202020204" pitchFamily="34" charset="0"/>
              </a:rPr>
              <a:t>arcup configuration = 89 dBA</a:t>
            </a:r>
          </a:p>
          <a:p>
            <a:pPr marL="1200150" lvl="2" indent="-285750"/>
            <a:r>
              <a:rPr lang="en-US" sz="2000" dirty="0">
                <a:latin typeface="Arial" panose="020B0604020202020204" pitchFamily="34" charset="0"/>
                <a:cs typeface="Arial" panose="020B0604020202020204" pitchFamily="34" charset="0"/>
              </a:rPr>
              <a:t>Estimated </a:t>
            </a:r>
            <a:r>
              <a:rPr lang="en-US" sz="2000" dirty="0" smtClean="0">
                <a:latin typeface="Arial" panose="020B0604020202020204" pitchFamily="34" charset="0"/>
                <a:cs typeface="Arial" panose="020B0604020202020204" pitchFamily="34" charset="0"/>
              </a:rPr>
              <a:t>noise </a:t>
            </a:r>
            <a:r>
              <a:rPr lang="en-US" sz="2000" dirty="0">
                <a:latin typeface="Arial" panose="020B0604020202020204" pitchFamily="34" charset="0"/>
                <a:cs typeface="Arial" panose="020B0604020202020204" pitchFamily="34" charset="0"/>
              </a:rPr>
              <a:t>level under </a:t>
            </a:r>
            <a:r>
              <a:rPr lang="en-US" sz="2000" dirty="0" smtClean="0">
                <a:latin typeface="Arial" panose="020B0604020202020204" pitchFamily="34" charset="0"/>
                <a:cs typeface="Arial" panose="020B0604020202020204" pitchFamily="34" charset="0"/>
              </a:rPr>
              <a:t>SPYDR </a:t>
            </a:r>
            <a:r>
              <a:rPr lang="en-US" sz="2000" dirty="0">
                <a:latin typeface="Arial" panose="020B0604020202020204" pitchFamily="34" charset="0"/>
                <a:cs typeface="Arial" panose="020B0604020202020204" pitchFamily="34" charset="0"/>
              </a:rPr>
              <a:t>earcup configuration = </a:t>
            </a:r>
            <a:r>
              <a:rPr lang="en-US" sz="2000" dirty="0" smtClean="0">
                <a:latin typeface="Arial" panose="020B0604020202020204" pitchFamily="34" charset="0"/>
                <a:cs typeface="Arial" panose="020B0604020202020204" pitchFamily="34" charset="0"/>
              </a:rPr>
              <a:t>91 dBA</a:t>
            </a:r>
          </a:p>
          <a:p>
            <a:pPr marL="285750" indent="-285750"/>
            <a:r>
              <a:rPr lang="en-US" sz="2000" dirty="0" smtClean="0">
                <a:latin typeface="Arial" panose="020B0604020202020204" pitchFamily="34" charset="0"/>
                <a:cs typeface="Arial" panose="020B0604020202020204" pitchFamily="34" charset="0"/>
              </a:rPr>
              <a:t>Speech intelligibility (SI) measurements</a:t>
            </a:r>
            <a:endParaRPr lang="en-US" sz="2000" dirty="0">
              <a:latin typeface="Arial" panose="020B0604020202020204" pitchFamily="34" charset="0"/>
              <a:cs typeface="Arial" panose="020B0604020202020204" pitchFamily="34" charset="0"/>
            </a:endParaRPr>
          </a:p>
          <a:p>
            <a:pPr marL="742950" lvl="1" indent="-285750"/>
            <a:r>
              <a:rPr lang="en-US" sz="2000" dirty="0" smtClean="0">
                <a:latin typeface="Arial" panose="020B0604020202020204" pitchFamily="34" charset="0"/>
                <a:cs typeface="Arial" panose="020B0604020202020204" pitchFamily="34" charset="0"/>
              </a:rPr>
              <a:t>Subjects scored a mean SI performance of 91% with the legacy earcup </a:t>
            </a:r>
            <a:r>
              <a:rPr lang="en-US" sz="2000" dirty="0">
                <a:latin typeface="Arial" panose="020B0604020202020204" pitchFamily="34" charset="0"/>
                <a:cs typeface="Arial" panose="020B0604020202020204" pitchFamily="34" charset="0"/>
              </a:rPr>
              <a:t>configuration </a:t>
            </a:r>
            <a:r>
              <a:rPr lang="en-US" sz="2000" dirty="0" smtClean="0">
                <a:latin typeface="Arial" panose="020B0604020202020204" pitchFamily="34" charset="0"/>
                <a:cs typeface="Arial" panose="020B0604020202020204" pitchFamily="34" charset="0"/>
              </a:rPr>
              <a:t>and a mean </a:t>
            </a:r>
            <a:r>
              <a:rPr lang="en-US" sz="2000" dirty="0">
                <a:latin typeface="Arial" panose="020B0604020202020204" pitchFamily="34" charset="0"/>
                <a:cs typeface="Arial" panose="020B0604020202020204" pitchFamily="34" charset="0"/>
              </a:rPr>
              <a:t>SI performance of </a:t>
            </a:r>
            <a:r>
              <a:rPr lang="en-US" sz="2000" dirty="0" smtClean="0">
                <a:latin typeface="Arial" panose="020B0604020202020204" pitchFamily="34" charset="0"/>
                <a:cs typeface="Arial" panose="020B0604020202020204" pitchFamily="34" charset="0"/>
              </a:rPr>
              <a:t>94% with the </a:t>
            </a:r>
            <a:r>
              <a:rPr lang="en-US" sz="2000" dirty="0">
                <a:latin typeface="Arial" panose="020B0604020202020204" pitchFamily="34" charset="0"/>
                <a:cs typeface="Arial" panose="020B0604020202020204" pitchFamily="34" charset="0"/>
              </a:rPr>
              <a:t>SPYDR</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earcup configuration</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285750" indent="-285750"/>
            <a:r>
              <a:rPr lang="en-US" sz="2000" dirty="0" smtClean="0">
                <a:latin typeface="Arial" panose="020B0604020202020204" pitchFamily="34" charset="0"/>
                <a:cs typeface="Arial" panose="020B0604020202020204" pitchFamily="34" charset="0"/>
              </a:rPr>
              <a:t>Overall</a:t>
            </a:r>
            <a:r>
              <a:rPr lang="en-US" sz="2000" dirty="0">
                <a:latin typeface="Arial" panose="020B0604020202020204" pitchFamily="34" charset="0"/>
                <a:cs typeface="Arial" panose="020B0604020202020204" pitchFamily="34" charset="0"/>
              </a:rPr>
              <a:t>, based on the acoustic assessment, </a:t>
            </a:r>
            <a:r>
              <a:rPr lang="en-US" sz="2000" dirty="0" smtClean="0">
                <a:latin typeface="Arial" panose="020B0604020202020204" pitchFamily="34" charset="0"/>
                <a:cs typeface="Arial" panose="020B0604020202020204" pitchFamily="34" charset="0"/>
              </a:rPr>
              <a:t>the SPYDR earcups would be considered an acceptable </a:t>
            </a:r>
            <a:r>
              <a:rPr lang="en-US" sz="2000" dirty="0">
                <a:latin typeface="Arial" panose="020B0604020202020204" pitchFamily="34" charset="0"/>
                <a:cs typeface="Arial" panose="020B0604020202020204" pitchFamily="34" charset="0"/>
              </a:rPr>
              <a:t>replacement </a:t>
            </a:r>
            <a:r>
              <a:rPr lang="en-US" sz="2000" dirty="0" smtClean="0">
                <a:latin typeface="Arial" panose="020B0604020202020204" pitchFamily="34" charset="0"/>
                <a:cs typeface="Arial" panose="020B0604020202020204" pitchFamily="34" charset="0"/>
              </a:rPr>
              <a:t>for the legacy earcups.</a:t>
            </a:r>
            <a:endParaRPr lang="en-US" sz="2000" dirty="0">
              <a:latin typeface="Arial" panose="020B0604020202020204" pitchFamily="34" charset="0"/>
              <a:cs typeface="Arial" panose="020B0604020202020204" pitchFamily="34" charset="0"/>
            </a:endParaRPr>
          </a:p>
          <a:p>
            <a:pPr lvl="2" fontAlgn="base">
              <a:spcBef>
                <a:spcPct val="20000"/>
              </a:spcBef>
              <a:spcAft>
                <a:spcPct val="0"/>
              </a:spcAft>
            </a:pPr>
            <a:endParaRPr lang="en-US" sz="2000" dirty="0"/>
          </a:p>
        </p:txBody>
      </p:sp>
    </p:spTree>
    <p:extLst>
      <p:ext uri="{BB962C8B-B14F-4D97-AF65-F5344CB8AC3E}">
        <p14:creationId xmlns:p14="http://schemas.microsoft.com/office/powerpoint/2010/main" val="499966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Questions?</a:t>
            </a:r>
            <a:br>
              <a:rPr lang="en-US"/>
            </a:br>
            <a:r>
              <a:rPr lang="en-US"/>
              <a:t>Comments?</a:t>
            </a:r>
            <a:br>
              <a:rPr lang="en-US"/>
            </a:br>
            <a:r>
              <a:rPr lang="en-US"/>
              <a:t>Suggestions?</a:t>
            </a:r>
          </a:p>
        </p:txBody>
      </p:sp>
    </p:spTree>
    <p:extLst>
      <p:ext uri="{BB962C8B-B14F-4D97-AF65-F5344CB8AC3E}">
        <p14:creationId xmlns:p14="http://schemas.microsoft.com/office/powerpoint/2010/main" val="1347290043"/>
      </p:ext>
    </p:extLst>
  </p:cSld>
  <p:clrMapOvr>
    <a:masterClrMapping/>
  </p:clrMapOvr>
</p:sld>
</file>

<file path=ppt/theme/theme1.xml><?xml version="1.0" encoding="utf-8"?>
<a:theme xmlns:a="http://schemas.openxmlformats.org/drawingml/2006/main" name="Office Theme">
  <a:themeElements>
    <a:clrScheme name="AFRL">
      <a:dk1>
        <a:sysClr val="windowText" lastClr="000000"/>
      </a:dk1>
      <a:lt1>
        <a:sysClr val="window" lastClr="FFFFFF"/>
      </a:lt1>
      <a:dk2>
        <a:srgbClr val="44546A"/>
      </a:dk2>
      <a:lt2>
        <a:srgbClr val="E7E6E6"/>
      </a:lt2>
      <a:accent1>
        <a:srgbClr val="0D4D8C"/>
      </a:accent1>
      <a:accent2>
        <a:srgbClr val="FBCE20"/>
      </a:accent2>
      <a:accent3>
        <a:srgbClr val="00BCE4"/>
      </a:accent3>
      <a:accent4>
        <a:srgbClr val="B3282D"/>
      </a:accent4>
      <a:accent5>
        <a:srgbClr val="CBCCCB"/>
      </a:accent5>
      <a:accent6>
        <a:srgbClr val="595A5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RL_PPT_Template_16x9.pptx [Read-Only]" id="{E6A3480E-6660-42CA-881F-3E68BD5D379A}" vid="{9FB619E2-F044-4D8F-B111-D019A2B500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0BE4F28A56069479C505F862A5F2FA1" ma:contentTypeVersion="15" ma:contentTypeDescription="Create a new document." ma:contentTypeScope="" ma:versionID="a6f45c3111c7fd68dfa5717bd9be91df">
  <xsd:schema xmlns:xsd="http://www.w3.org/2001/XMLSchema" xmlns:xs="http://www.w3.org/2001/XMLSchema" xmlns:p="http://schemas.microsoft.com/office/2006/metadata/properties" xmlns:ns1="http://schemas.microsoft.com/sharepoint/v3" xmlns:ns3="8fea9cea-3790-47f8-acbb-2a437f803047" xmlns:ns4="24aed25a-e992-4421-addf-26ad0e51a143" targetNamespace="http://schemas.microsoft.com/office/2006/metadata/properties" ma:root="true" ma:fieldsID="66ee3d2cd85034eeac594005d2582aea" ns1:_="" ns3:_="" ns4:_="">
    <xsd:import namespace="http://schemas.microsoft.com/sharepoint/v3"/>
    <xsd:import namespace="8fea9cea-3790-47f8-acbb-2a437f803047"/>
    <xsd:import namespace="24aed25a-e992-4421-addf-26ad0e51a14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1:_ip_UnifiedCompliancePolicyProperties" minOccurs="0"/>
                <xsd:element ref="ns1:_ip_UnifiedCompliancePolicyUIAc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ea9cea-3790-47f8-acbb-2a437f8030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aed25a-e992-4421-addf-26ad0e51a14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4A818D-104A-4108-A402-5A0177A7F210}">
  <ds:schemaRefs>
    <ds:schemaRef ds:uri="http://schemas.microsoft.com/office/2006/documentManagement/types"/>
    <ds:schemaRef ds:uri="http://schemas.microsoft.com/office/infopath/2007/PartnerControls"/>
    <ds:schemaRef ds:uri="24aed25a-e992-4421-addf-26ad0e51a143"/>
    <ds:schemaRef ds:uri="http://purl.org/dc/elements/1.1/"/>
    <ds:schemaRef ds:uri="http://schemas.microsoft.com/office/2006/metadata/properties"/>
    <ds:schemaRef ds:uri="8fea9cea-3790-47f8-acbb-2a437f803047"/>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0FBE14FB-B277-4314-8D5F-A6431D9F043A}">
  <ds:schemaRefs>
    <ds:schemaRef ds:uri="http://schemas.microsoft.com/sharepoint/v3/contenttype/forms"/>
  </ds:schemaRefs>
</ds:datastoreItem>
</file>

<file path=customXml/itemProps3.xml><?xml version="1.0" encoding="utf-8"?>
<ds:datastoreItem xmlns:ds="http://schemas.openxmlformats.org/officeDocument/2006/customXml" ds:itemID="{4E1C4D91-B294-44E6-8F32-112FAC761F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fea9cea-3790-47f8-acbb-2a437f803047"/>
    <ds:schemaRef ds:uri="24aed25a-e992-4421-addf-26ad0e51a1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AFRL_PPT_Template_16x9_201809</Template>
  <TotalTime>963</TotalTime>
  <Words>422</Words>
  <Application>Microsoft Office PowerPoint</Application>
  <PresentationFormat>Widescreen</PresentationFormat>
  <Paragraphs>130</Paragraphs>
  <Slides>6</Slides>
  <Notes>4</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0" baseType="lpstr">
      <vt:lpstr>Arial</vt:lpstr>
      <vt:lpstr>Calibri</vt:lpstr>
      <vt:lpstr>Office Theme</vt:lpstr>
      <vt:lpstr>Equation.3</vt:lpstr>
      <vt:lpstr>Acoustic Assessment: SPYDR</vt:lpstr>
      <vt:lpstr>Acoustic Assessment</vt:lpstr>
      <vt:lpstr>Continuous Noise Attenuation Results</vt:lpstr>
      <vt:lpstr>Speech Intelligibility Results</vt:lpstr>
      <vt:lpstr>Discussion/Conclusion</vt:lpstr>
      <vt:lpstr>Questions? Comments? Suggestions?</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Signal Detection during simulated flyby</dc:title>
  <dc:creator>THOMPSON, ERIC R DR-02 USAF AFMC 711 HPW/RHCB</dc:creator>
  <cp:lastModifiedBy>GALLAGHER, HILARY L CIV USAF AFMC 711 HPW/RHCSR</cp:lastModifiedBy>
  <cp:revision>144</cp:revision>
  <cp:lastPrinted>2020-02-18T14:41:12Z</cp:lastPrinted>
  <dcterms:created xsi:type="dcterms:W3CDTF">2019-09-23T13:26:07Z</dcterms:created>
  <dcterms:modified xsi:type="dcterms:W3CDTF">2022-07-01T19:36:45Z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0x01010010BE4F28A56069479C505F862A5F2FA1</vt:lpwstr>
  </property>
  <property fmtid="{D5CDD505-2E9C-101B-9397-08002B2CF9AE}" pid="3" name="_dlc_DocIdItemGuid">
    <vt:lpwstr>68893aaa-4a38-4cd8-a93c-85e111bab7f3</vt:lpwstr>
  </property>
</Properties>
</file>